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79" r:id="rId6"/>
    <p:sldId id="299" r:id="rId7"/>
    <p:sldId id="285" r:id="rId8"/>
    <p:sldId id="286" r:id="rId9"/>
    <p:sldId id="281" r:id="rId10"/>
    <p:sldId id="283" r:id="rId11"/>
    <p:sldId id="300" r:id="rId12"/>
    <p:sldId id="266" r:id="rId13"/>
    <p:sldId id="301" r:id="rId14"/>
    <p:sldId id="291" r:id="rId1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oOgkcEd8PYk+iPlb5py4qe7Ve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fermeria Modelo" initials="EM" lastIdx="4" clrIdx="0">
    <p:extLst>
      <p:ext uri="{19B8F6BF-5375-455C-9EA6-DF929625EA0E}">
        <p15:presenceInfo xmlns:p15="http://schemas.microsoft.com/office/powerpoint/2012/main" userId="S::enfermeria.modelo@saludintegralppl.com::f577cef0-a66e-41d2-966e-97d191835b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2" autoAdjust="0"/>
    <p:restoredTop sz="94650"/>
  </p:normalViewPr>
  <p:slideViewPr>
    <p:cSldViewPr snapToGrid="0">
      <p:cViewPr varScale="1">
        <p:scale>
          <a:sx n="45" d="100"/>
          <a:sy n="45" d="100"/>
        </p:scale>
        <p:origin x="12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48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E6691-2907-4E95-AFFC-217D77B38D5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5987213-C57D-4F11-92DB-3961CB7AAF27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Promoción y mantenimiento / Salud publica</a:t>
          </a:r>
        </a:p>
      </dgm:t>
    </dgm:pt>
    <dgm:pt modelId="{EABE53A1-FBF8-4A56-9511-5134156521EE}" type="parTrans" cxnId="{8AC0F1D0-BE7E-4653-A7B3-5564E3CDB400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81AFB-BBBB-447E-86E1-F940C5EC2887}" type="sibTrans" cxnId="{8AC0F1D0-BE7E-4653-A7B3-5564E3CDB400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B72C03B-2A01-4736-B1DA-EECB5A38EED3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Contacto directo con el PPL</a:t>
          </a:r>
        </a:p>
      </dgm:t>
    </dgm:pt>
    <dgm:pt modelId="{610171BC-B5F6-4833-8EAE-86847E0A55A6}" type="parTrans" cxnId="{1CA7DA32-6AF2-405D-BD12-B7F2CB8170CE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890293-5427-42BD-90F8-1E20CD07CB61}" type="sibTrans" cxnId="{1CA7DA32-6AF2-405D-BD12-B7F2CB8170CE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9C84EB-8566-4416-9E08-464B4BA0AFFE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Gestión de grupos poblacionales por riesgo</a:t>
          </a:r>
          <a:endParaRPr lang="es-CO" sz="20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7DC31FE8-31FD-407A-ABB1-8AF17D897E3C}" type="parTrans" cxnId="{3D498AAB-FE5E-40EF-8DE6-23F21A4B0FED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B6B052-9C33-48BC-8B27-183E22B40FFE}" type="sibTrans" cxnId="{3D498AAB-FE5E-40EF-8DE6-23F21A4B0FED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F6D20E2-555A-42A5-8D27-A0D7EF0F78D5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Articulación con mayor nivel de complejidad</a:t>
          </a:r>
        </a:p>
      </dgm:t>
    </dgm:pt>
    <dgm:pt modelId="{A8F36E73-EBD2-42ED-9C64-E330CA57F34E}" type="parTrans" cxnId="{1549AF42-F0CD-4C7B-BD22-5CA93C2443B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3471EE-D9DF-42FF-B35B-EA90EFED26EA}" type="sibTrans" cxnId="{1549AF42-F0CD-4C7B-BD22-5CA93C2443B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32A27E-1DAA-402F-936E-130483E7226E}">
      <dgm:prSet custT="1"/>
      <dgm:spPr>
        <a:solidFill>
          <a:srgbClr val="4ABFC2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Gestión del riesgo</a:t>
          </a:r>
          <a:endParaRPr lang="es-CO" sz="2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53756A-34C8-4C96-A81B-BFE3EE86354F}" type="parTrans" cxnId="{0BB08A50-440E-4DC2-AC97-DA1D4742B36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56B6612-F571-42A1-BEF6-D4FCE6683B78}" type="sibTrans" cxnId="{0BB08A50-440E-4DC2-AC97-DA1D4742B36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DF3C3B-711F-40D7-A9FA-6B22C8A2648A}">
      <dgm:prSet custT="1"/>
      <dgm:spPr>
        <a:solidFill>
          <a:srgbClr val="4ABFC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Planeación para la prestación de servicios de salud</a:t>
          </a:r>
        </a:p>
      </dgm:t>
    </dgm:pt>
    <dgm:pt modelId="{2407D067-2365-4181-B0EE-4733EF7ADCD7}" type="parTrans" cxnId="{01537814-1C81-4B1E-AB74-DBF031DF420D}">
      <dgm:prSet/>
      <dgm:spPr/>
      <dgm:t>
        <a:bodyPr/>
        <a:lstStyle/>
        <a:p>
          <a:endParaRPr lang="es-E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8C416F-7F4E-4664-9866-A669D9EAF146}" type="sibTrans" cxnId="{01537814-1C81-4B1E-AB74-DBF031DF420D}">
      <dgm:prSet/>
      <dgm:spPr/>
      <dgm:t>
        <a:bodyPr/>
        <a:lstStyle/>
        <a:p>
          <a:endParaRPr lang="es-E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CEE45E1-4EDE-4703-B0DA-8062E08113C4}" type="pres">
      <dgm:prSet presAssocID="{A00E6691-2907-4E95-AFFC-217D77B38D5D}" presName="Name0" presStyleCnt="0">
        <dgm:presLayoutVars>
          <dgm:dir/>
          <dgm:resizeHandles val="exact"/>
        </dgm:presLayoutVars>
      </dgm:prSet>
      <dgm:spPr/>
    </dgm:pt>
    <dgm:pt modelId="{452702CB-3FD9-4E8E-8961-9AA6AD982570}" type="pres">
      <dgm:prSet presAssocID="{A00E6691-2907-4E95-AFFC-217D77B38D5D}" presName="cycle" presStyleCnt="0"/>
      <dgm:spPr/>
    </dgm:pt>
    <dgm:pt modelId="{274ECC90-531D-4A7A-AF53-30EF8D3D8111}" type="pres">
      <dgm:prSet presAssocID="{DA32A27E-1DAA-402F-936E-130483E7226E}" presName="nodeFirstNode" presStyleLbl="node1" presStyleIdx="0" presStyleCnt="6">
        <dgm:presLayoutVars>
          <dgm:bulletEnabled val="1"/>
        </dgm:presLayoutVars>
      </dgm:prSet>
      <dgm:spPr/>
    </dgm:pt>
    <dgm:pt modelId="{E787EF02-BAA9-4213-810A-CDDB4C182649}" type="pres">
      <dgm:prSet presAssocID="{956B6612-F571-42A1-BEF6-D4FCE6683B78}" presName="sibTransFirstNode" presStyleLbl="bgShp" presStyleIdx="0" presStyleCnt="1"/>
      <dgm:spPr/>
    </dgm:pt>
    <dgm:pt modelId="{B69FE343-B8C5-4732-8C27-0A1FB2097A25}" type="pres">
      <dgm:prSet presAssocID="{85987213-C57D-4F11-92DB-3961CB7AAF27}" presName="nodeFollowingNodes" presStyleLbl="node1" presStyleIdx="1" presStyleCnt="6" custScaleX="124895" custRadScaleRad="94107" custRadScaleInc="13539">
        <dgm:presLayoutVars>
          <dgm:bulletEnabled val="1"/>
        </dgm:presLayoutVars>
      </dgm:prSet>
      <dgm:spPr/>
    </dgm:pt>
    <dgm:pt modelId="{96D131B9-CA71-455D-A49B-1F0806FA72A9}" type="pres">
      <dgm:prSet presAssocID="{0ADF3C3B-711F-40D7-A9FA-6B22C8A2648A}" presName="nodeFollowingNodes" presStyleLbl="node1" presStyleIdx="2" presStyleCnt="6" custScaleX="126724" custRadScaleRad="99711" custRadScaleInc="-18003">
        <dgm:presLayoutVars>
          <dgm:bulletEnabled val="1"/>
        </dgm:presLayoutVars>
      </dgm:prSet>
      <dgm:spPr>
        <a:xfrm>
          <a:off x="7904015" y="4061994"/>
          <a:ext cx="2962453" cy="1481226"/>
        </a:xfrm>
        <a:prstGeom prst="roundRect">
          <a:avLst/>
        </a:prstGeom>
      </dgm:spPr>
    </dgm:pt>
    <dgm:pt modelId="{11BEB7FB-BA8D-42E1-AA1B-20898A0B77F3}" type="pres">
      <dgm:prSet presAssocID="{CB72C03B-2A01-4736-B1DA-EECB5A38EED3}" presName="nodeFollowingNodes" presStyleLbl="node1" presStyleIdx="3" presStyleCnt="6" custRadScaleRad="103477" custRadScaleInc="3341">
        <dgm:presLayoutVars>
          <dgm:bulletEnabled val="1"/>
        </dgm:presLayoutVars>
      </dgm:prSet>
      <dgm:spPr/>
    </dgm:pt>
    <dgm:pt modelId="{797C1C82-2D05-42D2-B4FD-038289ECF56C}" type="pres">
      <dgm:prSet presAssocID="{CA9C84EB-8566-4416-9E08-464B4BA0AFFE}" presName="nodeFollowingNodes" presStyleLbl="node1" presStyleIdx="4" presStyleCnt="6" custScaleX="122814" custScaleY="109610" custRadScaleRad="103772" custRadScaleInc="20344">
        <dgm:presLayoutVars>
          <dgm:bulletEnabled val="1"/>
        </dgm:presLayoutVars>
      </dgm:prSet>
      <dgm:spPr/>
    </dgm:pt>
    <dgm:pt modelId="{3DD2C11D-90E0-48AC-BC39-33D51B6FFF52}" type="pres">
      <dgm:prSet presAssocID="{5F6D20E2-555A-42A5-8D27-A0D7EF0F78D5}" presName="nodeFollowingNodes" presStyleLbl="node1" presStyleIdx="5" presStyleCnt="6" custScaleX="119646" custRadScaleRad="107225" custRadScaleInc="-19093">
        <dgm:presLayoutVars>
          <dgm:bulletEnabled val="1"/>
        </dgm:presLayoutVars>
      </dgm:prSet>
      <dgm:spPr/>
    </dgm:pt>
  </dgm:ptLst>
  <dgm:cxnLst>
    <dgm:cxn modelId="{5BECF804-4573-482E-83CC-C9DB7207D5E7}" type="presOf" srcId="{5F6D20E2-555A-42A5-8D27-A0D7EF0F78D5}" destId="{3DD2C11D-90E0-48AC-BC39-33D51B6FFF52}" srcOrd="0" destOrd="0" presId="urn:microsoft.com/office/officeart/2005/8/layout/cycle3"/>
    <dgm:cxn modelId="{01537814-1C81-4B1E-AB74-DBF031DF420D}" srcId="{A00E6691-2907-4E95-AFFC-217D77B38D5D}" destId="{0ADF3C3B-711F-40D7-A9FA-6B22C8A2648A}" srcOrd="2" destOrd="0" parTransId="{2407D067-2365-4181-B0EE-4733EF7ADCD7}" sibTransId="{E38C416F-7F4E-4664-9866-A669D9EAF146}"/>
    <dgm:cxn modelId="{12CA0222-47FC-4CCA-B5EF-390A9BE12277}" type="presOf" srcId="{85987213-C57D-4F11-92DB-3961CB7AAF27}" destId="{B69FE343-B8C5-4732-8C27-0A1FB2097A25}" srcOrd="0" destOrd="0" presId="urn:microsoft.com/office/officeart/2005/8/layout/cycle3"/>
    <dgm:cxn modelId="{C7B1B12A-FFB6-42C7-8DB0-659E5C203DCC}" type="presOf" srcId="{956B6612-F571-42A1-BEF6-D4FCE6683B78}" destId="{E787EF02-BAA9-4213-810A-CDDB4C182649}" srcOrd="0" destOrd="0" presId="urn:microsoft.com/office/officeart/2005/8/layout/cycle3"/>
    <dgm:cxn modelId="{1CA7DA32-6AF2-405D-BD12-B7F2CB8170CE}" srcId="{A00E6691-2907-4E95-AFFC-217D77B38D5D}" destId="{CB72C03B-2A01-4736-B1DA-EECB5A38EED3}" srcOrd="3" destOrd="0" parTransId="{610171BC-B5F6-4833-8EAE-86847E0A55A6}" sibTransId="{B2890293-5427-42BD-90F8-1E20CD07CB61}"/>
    <dgm:cxn modelId="{1549AF42-F0CD-4C7B-BD22-5CA93C2443B4}" srcId="{A00E6691-2907-4E95-AFFC-217D77B38D5D}" destId="{5F6D20E2-555A-42A5-8D27-A0D7EF0F78D5}" srcOrd="5" destOrd="0" parTransId="{A8F36E73-EBD2-42ED-9C64-E330CA57F34E}" sibTransId="{0B3471EE-D9DF-42FF-B35B-EA90EFED26EA}"/>
    <dgm:cxn modelId="{058BB56F-2A15-4BEE-B985-172B8BD4D02E}" type="presOf" srcId="{CB72C03B-2A01-4736-B1DA-EECB5A38EED3}" destId="{11BEB7FB-BA8D-42E1-AA1B-20898A0B77F3}" srcOrd="0" destOrd="0" presId="urn:microsoft.com/office/officeart/2005/8/layout/cycle3"/>
    <dgm:cxn modelId="{0BB08A50-440E-4DC2-AC97-DA1D4742B364}" srcId="{A00E6691-2907-4E95-AFFC-217D77B38D5D}" destId="{DA32A27E-1DAA-402F-936E-130483E7226E}" srcOrd="0" destOrd="0" parTransId="{E353756A-34C8-4C96-A81B-BFE3EE86354F}" sibTransId="{956B6612-F571-42A1-BEF6-D4FCE6683B78}"/>
    <dgm:cxn modelId="{80BCF473-AA2D-44D6-B0CD-AE43431F3B5D}" type="presOf" srcId="{CA9C84EB-8566-4416-9E08-464B4BA0AFFE}" destId="{797C1C82-2D05-42D2-B4FD-038289ECF56C}" srcOrd="0" destOrd="0" presId="urn:microsoft.com/office/officeart/2005/8/layout/cycle3"/>
    <dgm:cxn modelId="{5395699A-9F41-429C-B369-F678EA4FA897}" type="presOf" srcId="{DA32A27E-1DAA-402F-936E-130483E7226E}" destId="{274ECC90-531D-4A7A-AF53-30EF8D3D8111}" srcOrd="0" destOrd="0" presId="urn:microsoft.com/office/officeart/2005/8/layout/cycle3"/>
    <dgm:cxn modelId="{3D498AAB-FE5E-40EF-8DE6-23F21A4B0FED}" srcId="{A00E6691-2907-4E95-AFFC-217D77B38D5D}" destId="{CA9C84EB-8566-4416-9E08-464B4BA0AFFE}" srcOrd="4" destOrd="0" parTransId="{7DC31FE8-31FD-407A-ABB1-8AF17D897E3C}" sibTransId="{0DB6B052-9C33-48BC-8B27-183E22B40FFE}"/>
    <dgm:cxn modelId="{819D12BF-39EC-42AA-90BB-07BA4D58ED9B}" type="presOf" srcId="{A00E6691-2907-4E95-AFFC-217D77B38D5D}" destId="{9CEE45E1-4EDE-4703-B0DA-8062E08113C4}" srcOrd="0" destOrd="0" presId="urn:microsoft.com/office/officeart/2005/8/layout/cycle3"/>
    <dgm:cxn modelId="{16243EC0-EBD5-4380-8C8E-DF7BCFDDF415}" type="presOf" srcId="{0ADF3C3B-711F-40D7-A9FA-6B22C8A2648A}" destId="{96D131B9-CA71-455D-A49B-1F0806FA72A9}" srcOrd="0" destOrd="0" presId="urn:microsoft.com/office/officeart/2005/8/layout/cycle3"/>
    <dgm:cxn modelId="{8AC0F1D0-BE7E-4653-A7B3-5564E3CDB400}" srcId="{A00E6691-2907-4E95-AFFC-217D77B38D5D}" destId="{85987213-C57D-4F11-92DB-3961CB7AAF27}" srcOrd="1" destOrd="0" parTransId="{EABE53A1-FBF8-4A56-9511-5134156521EE}" sibTransId="{CCB81AFB-BBBB-447E-86E1-F940C5EC2887}"/>
    <dgm:cxn modelId="{A4842C33-7FA3-4208-96AA-2F5A99874AB9}" type="presParOf" srcId="{9CEE45E1-4EDE-4703-B0DA-8062E08113C4}" destId="{452702CB-3FD9-4E8E-8961-9AA6AD982570}" srcOrd="0" destOrd="0" presId="urn:microsoft.com/office/officeart/2005/8/layout/cycle3"/>
    <dgm:cxn modelId="{D7ABD6B7-B534-4CE1-8629-69D24CD5BB48}" type="presParOf" srcId="{452702CB-3FD9-4E8E-8961-9AA6AD982570}" destId="{274ECC90-531D-4A7A-AF53-30EF8D3D8111}" srcOrd="0" destOrd="0" presId="urn:microsoft.com/office/officeart/2005/8/layout/cycle3"/>
    <dgm:cxn modelId="{8EB390AF-A879-486A-A72A-F7D78772CFDF}" type="presParOf" srcId="{452702CB-3FD9-4E8E-8961-9AA6AD982570}" destId="{E787EF02-BAA9-4213-810A-CDDB4C182649}" srcOrd="1" destOrd="0" presId="urn:microsoft.com/office/officeart/2005/8/layout/cycle3"/>
    <dgm:cxn modelId="{C2A552B9-C9FF-4E71-8977-7A6B617EBC7F}" type="presParOf" srcId="{452702CB-3FD9-4E8E-8961-9AA6AD982570}" destId="{B69FE343-B8C5-4732-8C27-0A1FB2097A25}" srcOrd="2" destOrd="0" presId="urn:microsoft.com/office/officeart/2005/8/layout/cycle3"/>
    <dgm:cxn modelId="{E79B5FF4-7DA4-4322-B8C6-169CE115CB73}" type="presParOf" srcId="{452702CB-3FD9-4E8E-8961-9AA6AD982570}" destId="{96D131B9-CA71-455D-A49B-1F0806FA72A9}" srcOrd="3" destOrd="0" presId="urn:microsoft.com/office/officeart/2005/8/layout/cycle3"/>
    <dgm:cxn modelId="{95A6F915-7E13-4805-8A80-8A9ACC31FDC6}" type="presParOf" srcId="{452702CB-3FD9-4E8E-8961-9AA6AD982570}" destId="{11BEB7FB-BA8D-42E1-AA1B-20898A0B77F3}" srcOrd="4" destOrd="0" presId="urn:microsoft.com/office/officeart/2005/8/layout/cycle3"/>
    <dgm:cxn modelId="{21C8860D-270D-49BC-8199-07E4861CE7A2}" type="presParOf" srcId="{452702CB-3FD9-4E8E-8961-9AA6AD982570}" destId="{797C1C82-2D05-42D2-B4FD-038289ECF56C}" srcOrd="5" destOrd="0" presId="urn:microsoft.com/office/officeart/2005/8/layout/cycle3"/>
    <dgm:cxn modelId="{685B60BE-3502-4BF8-972B-529D6EEAC823}" type="presParOf" srcId="{452702CB-3FD9-4E8E-8961-9AA6AD982570}" destId="{3DD2C11D-90E0-48AC-BC39-33D51B6FFF5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E6691-2907-4E95-AFFC-217D77B38D5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5987213-C57D-4F11-92DB-3961CB7AAF27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Fortalecimiento de capacidades técnicas </a:t>
          </a:r>
        </a:p>
      </dgm:t>
    </dgm:pt>
    <dgm:pt modelId="{EABE53A1-FBF8-4A56-9511-5134156521EE}" type="parTrans" cxnId="{8AC0F1D0-BE7E-4653-A7B3-5564E3CDB400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81AFB-BBBB-447E-86E1-F940C5EC2887}" type="sibTrans" cxnId="{8AC0F1D0-BE7E-4653-A7B3-5564E3CDB400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B72C03B-2A01-4736-B1DA-EECB5A38EED3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Registros de historia clínica electrónica</a:t>
          </a:r>
        </a:p>
      </dgm:t>
    </dgm:pt>
    <dgm:pt modelId="{610171BC-B5F6-4833-8EAE-86847E0A55A6}" type="parTrans" cxnId="{1CA7DA32-6AF2-405D-BD12-B7F2CB8170CE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890293-5427-42BD-90F8-1E20CD07CB61}" type="sibTrans" cxnId="{1CA7DA32-6AF2-405D-BD12-B7F2CB8170CE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9C84EB-8566-4416-9E08-464B4BA0AFFE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Articulación con la mediana y alta complejidad ambulatoria a través de telesalud y brigadas intramural</a:t>
          </a:r>
        </a:p>
      </dgm:t>
    </dgm:pt>
    <dgm:pt modelId="{7DC31FE8-31FD-407A-ABB1-8AF17D897E3C}" type="parTrans" cxnId="{3D498AAB-FE5E-40EF-8DE6-23F21A4B0FED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B6B052-9C33-48BC-8B27-183E22B40FFE}" type="sibTrans" cxnId="{3D498AAB-FE5E-40EF-8DE6-23F21A4B0FED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F6D20E2-555A-42A5-8D27-A0D7EF0F78D5}">
      <dgm:prSet phldrT="[Texto]" custT="1"/>
      <dgm:spPr>
        <a:solidFill>
          <a:srgbClr val="4ABFC2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Gestión de la información en salud para la toma de decisiones en salud</a:t>
          </a:r>
          <a:endParaRPr lang="es-CO" sz="20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A8F36E73-EBD2-42ED-9C64-E330CA57F34E}" type="parTrans" cxnId="{1549AF42-F0CD-4C7B-BD22-5CA93C2443B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3471EE-D9DF-42FF-B35B-EA90EFED26EA}" type="sibTrans" cxnId="{1549AF42-F0CD-4C7B-BD22-5CA93C2443B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A32A27E-1DAA-402F-936E-130483E7226E}">
      <dgm:prSet custT="1"/>
      <dgm:spPr>
        <a:solidFill>
          <a:srgbClr val="4ABFC2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 Planeación para la prestación de servicios de salud </a:t>
          </a:r>
          <a:endParaRPr lang="es-CO" sz="20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53756A-34C8-4C96-A81B-BFE3EE86354F}" type="parTrans" cxnId="{0BB08A50-440E-4DC2-AC97-DA1D4742B36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56B6612-F571-42A1-BEF6-D4FCE6683B78}" type="sibTrans" cxnId="{0BB08A50-440E-4DC2-AC97-DA1D4742B36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DF3C3B-711F-40D7-A9FA-6B22C8A2648A}">
      <dgm:prSet custT="1"/>
      <dgm:spPr>
        <a:solidFill>
          <a:srgbClr val="4ABFC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Atención intramural de imagenología a través de brigadas en el territorio</a:t>
          </a:r>
        </a:p>
      </dgm:t>
    </dgm:pt>
    <dgm:pt modelId="{2407D067-2365-4181-B0EE-4733EF7ADCD7}" type="parTrans" cxnId="{01537814-1C81-4B1E-AB74-DBF031DF420D}">
      <dgm:prSet/>
      <dgm:spPr/>
      <dgm:t>
        <a:bodyPr/>
        <a:lstStyle/>
        <a:p>
          <a:endParaRPr lang="es-E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8C416F-7F4E-4664-9866-A669D9EAF146}" type="sibTrans" cxnId="{01537814-1C81-4B1E-AB74-DBF031DF420D}">
      <dgm:prSet/>
      <dgm:spPr/>
      <dgm:t>
        <a:bodyPr/>
        <a:lstStyle/>
        <a:p>
          <a:endParaRPr lang="es-ES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9ACF6CF-D899-463B-8C33-3B7E405389A9}">
      <dgm:prSet custT="1"/>
      <dgm:spPr>
        <a:solidFill>
          <a:srgbClr val="4ABFC2"/>
        </a:solidFill>
      </dgm:spPr>
      <dgm:t>
        <a:bodyPr/>
        <a:lstStyle/>
        <a:p>
          <a:r>
            <a:rPr lang="es-CO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Programación de agendas de medicina general, especializada y odontología</a:t>
          </a:r>
        </a:p>
      </dgm:t>
    </dgm:pt>
    <dgm:pt modelId="{0E259E5F-FF9E-436F-81C6-94D816C6D00C}" type="parTrans" cxnId="{02F3E79E-4BE5-40DF-ACBB-3590DDC497D4}">
      <dgm:prSet/>
      <dgm:spPr/>
      <dgm:t>
        <a:bodyPr/>
        <a:lstStyle/>
        <a:p>
          <a:endParaRPr lang="es-CO"/>
        </a:p>
      </dgm:t>
    </dgm:pt>
    <dgm:pt modelId="{D9BB7A54-5C6F-46A0-944B-1D6703BD1422}" type="sibTrans" cxnId="{02F3E79E-4BE5-40DF-ACBB-3590DDC497D4}">
      <dgm:prSet/>
      <dgm:spPr/>
      <dgm:t>
        <a:bodyPr/>
        <a:lstStyle/>
        <a:p>
          <a:endParaRPr lang="es-CO"/>
        </a:p>
      </dgm:t>
    </dgm:pt>
    <dgm:pt modelId="{9CEE45E1-4EDE-4703-B0DA-8062E08113C4}" type="pres">
      <dgm:prSet presAssocID="{A00E6691-2907-4E95-AFFC-217D77B38D5D}" presName="Name0" presStyleCnt="0">
        <dgm:presLayoutVars>
          <dgm:dir/>
          <dgm:resizeHandles val="exact"/>
        </dgm:presLayoutVars>
      </dgm:prSet>
      <dgm:spPr/>
    </dgm:pt>
    <dgm:pt modelId="{452702CB-3FD9-4E8E-8961-9AA6AD982570}" type="pres">
      <dgm:prSet presAssocID="{A00E6691-2907-4E95-AFFC-217D77B38D5D}" presName="cycle" presStyleCnt="0"/>
      <dgm:spPr/>
    </dgm:pt>
    <dgm:pt modelId="{274ECC90-531D-4A7A-AF53-30EF8D3D8111}" type="pres">
      <dgm:prSet presAssocID="{DA32A27E-1DAA-402F-936E-130483E7226E}" presName="nodeFirstNode" presStyleLbl="node1" presStyleIdx="0" presStyleCnt="7" custScaleY="120912" custRadScaleRad="107739" custRadScaleInc="-3661">
        <dgm:presLayoutVars>
          <dgm:bulletEnabled val="1"/>
        </dgm:presLayoutVars>
      </dgm:prSet>
      <dgm:spPr/>
    </dgm:pt>
    <dgm:pt modelId="{E787EF02-BAA9-4213-810A-CDDB4C182649}" type="pres">
      <dgm:prSet presAssocID="{956B6612-F571-42A1-BEF6-D4FCE6683B78}" presName="sibTransFirstNode" presStyleLbl="bgShp" presStyleIdx="0" presStyleCnt="1"/>
      <dgm:spPr/>
    </dgm:pt>
    <dgm:pt modelId="{B69FE343-B8C5-4732-8C27-0A1FB2097A25}" type="pres">
      <dgm:prSet presAssocID="{85987213-C57D-4F11-92DB-3961CB7AAF27}" presName="nodeFollowingNodes" presStyleLbl="node1" presStyleIdx="1" presStyleCnt="7" custScaleX="140253" custScaleY="125441" custRadScaleRad="100034" custRadScaleInc="23994">
        <dgm:presLayoutVars>
          <dgm:bulletEnabled val="1"/>
        </dgm:presLayoutVars>
      </dgm:prSet>
      <dgm:spPr/>
    </dgm:pt>
    <dgm:pt modelId="{55D7EDDA-E064-4623-897A-2D1D874B91D4}" type="pres">
      <dgm:prSet presAssocID="{39ACF6CF-D899-463B-8C33-3B7E405389A9}" presName="nodeFollowingNodes" presStyleLbl="node1" presStyleIdx="2" presStyleCnt="7" custScaleX="135553" custScaleY="135696" custRadScaleRad="90866" custRadScaleInc="-7475">
        <dgm:presLayoutVars>
          <dgm:bulletEnabled val="1"/>
        </dgm:presLayoutVars>
      </dgm:prSet>
      <dgm:spPr/>
    </dgm:pt>
    <dgm:pt modelId="{96D131B9-CA71-455D-A49B-1F0806FA72A9}" type="pres">
      <dgm:prSet presAssocID="{0ADF3C3B-711F-40D7-A9FA-6B22C8A2648A}" presName="nodeFollowingNodes" presStyleLbl="node1" presStyleIdx="3" presStyleCnt="7" custScaleX="140934" custScaleY="81073" custRadScaleRad="90362" custRadScaleInc="-24854">
        <dgm:presLayoutVars>
          <dgm:bulletEnabled val="1"/>
        </dgm:presLayoutVars>
      </dgm:prSet>
      <dgm:spPr>
        <a:xfrm>
          <a:off x="7904015" y="4061994"/>
          <a:ext cx="2962453" cy="1481226"/>
        </a:xfrm>
        <a:prstGeom prst="roundRect">
          <a:avLst/>
        </a:prstGeom>
      </dgm:spPr>
    </dgm:pt>
    <dgm:pt modelId="{11BEB7FB-BA8D-42E1-AA1B-20898A0B77F3}" type="pres">
      <dgm:prSet presAssocID="{CB72C03B-2A01-4736-B1DA-EECB5A38EED3}" presName="nodeFollowingNodes" presStyleLbl="node1" presStyleIdx="4" presStyleCnt="7" custScaleX="127103" custScaleY="81894" custRadScaleRad="98970" custRadScaleInc="33897">
        <dgm:presLayoutVars>
          <dgm:bulletEnabled val="1"/>
        </dgm:presLayoutVars>
      </dgm:prSet>
      <dgm:spPr/>
    </dgm:pt>
    <dgm:pt modelId="{797C1C82-2D05-42D2-B4FD-038289ECF56C}" type="pres">
      <dgm:prSet presAssocID="{CA9C84EB-8566-4416-9E08-464B4BA0AFFE}" presName="nodeFollowingNodes" presStyleLbl="node1" presStyleIdx="5" presStyleCnt="7" custScaleX="128931" custScaleY="130505" custRadScaleRad="97576" custRadScaleInc="7886">
        <dgm:presLayoutVars>
          <dgm:bulletEnabled val="1"/>
        </dgm:presLayoutVars>
      </dgm:prSet>
      <dgm:spPr/>
    </dgm:pt>
    <dgm:pt modelId="{3DD2C11D-90E0-48AC-BC39-33D51B6FFF52}" type="pres">
      <dgm:prSet presAssocID="{5F6D20E2-555A-42A5-8D27-A0D7EF0F78D5}" presName="nodeFollowingNodes" presStyleLbl="node1" presStyleIdx="6" presStyleCnt="7" custScaleX="132146" custScaleY="147256" custRadScaleRad="98027" custRadScaleInc="-21674">
        <dgm:presLayoutVars>
          <dgm:bulletEnabled val="1"/>
        </dgm:presLayoutVars>
      </dgm:prSet>
      <dgm:spPr/>
    </dgm:pt>
  </dgm:ptLst>
  <dgm:cxnLst>
    <dgm:cxn modelId="{5BECF804-4573-482E-83CC-C9DB7207D5E7}" type="presOf" srcId="{5F6D20E2-555A-42A5-8D27-A0D7EF0F78D5}" destId="{3DD2C11D-90E0-48AC-BC39-33D51B6FFF52}" srcOrd="0" destOrd="0" presId="urn:microsoft.com/office/officeart/2005/8/layout/cycle3"/>
    <dgm:cxn modelId="{01537814-1C81-4B1E-AB74-DBF031DF420D}" srcId="{A00E6691-2907-4E95-AFFC-217D77B38D5D}" destId="{0ADF3C3B-711F-40D7-A9FA-6B22C8A2648A}" srcOrd="3" destOrd="0" parTransId="{2407D067-2365-4181-B0EE-4733EF7ADCD7}" sibTransId="{E38C416F-7F4E-4664-9866-A669D9EAF146}"/>
    <dgm:cxn modelId="{12CA0222-47FC-4CCA-B5EF-390A9BE12277}" type="presOf" srcId="{85987213-C57D-4F11-92DB-3961CB7AAF27}" destId="{B69FE343-B8C5-4732-8C27-0A1FB2097A25}" srcOrd="0" destOrd="0" presId="urn:microsoft.com/office/officeart/2005/8/layout/cycle3"/>
    <dgm:cxn modelId="{C7B1B12A-FFB6-42C7-8DB0-659E5C203DCC}" type="presOf" srcId="{956B6612-F571-42A1-BEF6-D4FCE6683B78}" destId="{E787EF02-BAA9-4213-810A-CDDB4C182649}" srcOrd="0" destOrd="0" presId="urn:microsoft.com/office/officeart/2005/8/layout/cycle3"/>
    <dgm:cxn modelId="{1CA7DA32-6AF2-405D-BD12-B7F2CB8170CE}" srcId="{A00E6691-2907-4E95-AFFC-217D77B38D5D}" destId="{CB72C03B-2A01-4736-B1DA-EECB5A38EED3}" srcOrd="4" destOrd="0" parTransId="{610171BC-B5F6-4833-8EAE-86847E0A55A6}" sibTransId="{B2890293-5427-42BD-90F8-1E20CD07CB61}"/>
    <dgm:cxn modelId="{68198E61-F3FC-47F3-9255-0EBF99C0E756}" type="presOf" srcId="{39ACF6CF-D899-463B-8C33-3B7E405389A9}" destId="{55D7EDDA-E064-4623-897A-2D1D874B91D4}" srcOrd="0" destOrd="0" presId="urn:microsoft.com/office/officeart/2005/8/layout/cycle3"/>
    <dgm:cxn modelId="{1549AF42-F0CD-4C7B-BD22-5CA93C2443B4}" srcId="{A00E6691-2907-4E95-AFFC-217D77B38D5D}" destId="{5F6D20E2-555A-42A5-8D27-A0D7EF0F78D5}" srcOrd="6" destOrd="0" parTransId="{A8F36E73-EBD2-42ED-9C64-E330CA57F34E}" sibTransId="{0B3471EE-D9DF-42FF-B35B-EA90EFED26EA}"/>
    <dgm:cxn modelId="{058BB56F-2A15-4BEE-B985-172B8BD4D02E}" type="presOf" srcId="{CB72C03B-2A01-4736-B1DA-EECB5A38EED3}" destId="{11BEB7FB-BA8D-42E1-AA1B-20898A0B77F3}" srcOrd="0" destOrd="0" presId="urn:microsoft.com/office/officeart/2005/8/layout/cycle3"/>
    <dgm:cxn modelId="{0BB08A50-440E-4DC2-AC97-DA1D4742B364}" srcId="{A00E6691-2907-4E95-AFFC-217D77B38D5D}" destId="{DA32A27E-1DAA-402F-936E-130483E7226E}" srcOrd="0" destOrd="0" parTransId="{E353756A-34C8-4C96-A81B-BFE3EE86354F}" sibTransId="{956B6612-F571-42A1-BEF6-D4FCE6683B78}"/>
    <dgm:cxn modelId="{80BCF473-AA2D-44D6-B0CD-AE43431F3B5D}" type="presOf" srcId="{CA9C84EB-8566-4416-9E08-464B4BA0AFFE}" destId="{797C1C82-2D05-42D2-B4FD-038289ECF56C}" srcOrd="0" destOrd="0" presId="urn:microsoft.com/office/officeart/2005/8/layout/cycle3"/>
    <dgm:cxn modelId="{5395699A-9F41-429C-B369-F678EA4FA897}" type="presOf" srcId="{DA32A27E-1DAA-402F-936E-130483E7226E}" destId="{274ECC90-531D-4A7A-AF53-30EF8D3D8111}" srcOrd="0" destOrd="0" presId="urn:microsoft.com/office/officeart/2005/8/layout/cycle3"/>
    <dgm:cxn modelId="{02F3E79E-4BE5-40DF-ACBB-3590DDC497D4}" srcId="{A00E6691-2907-4E95-AFFC-217D77B38D5D}" destId="{39ACF6CF-D899-463B-8C33-3B7E405389A9}" srcOrd="2" destOrd="0" parTransId="{0E259E5F-FF9E-436F-81C6-94D816C6D00C}" sibTransId="{D9BB7A54-5C6F-46A0-944B-1D6703BD1422}"/>
    <dgm:cxn modelId="{3D498AAB-FE5E-40EF-8DE6-23F21A4B0FED}" srcId="{A00E6691-2907-4E95-AFFC-217D77B38D5D}" destId="{CA9C84EB-8566-4416-9E08-464B4BA0AFFE}" srcOrd="5" destOrd="0" parTransId="{7DC31FE8-31FD-407A-ABB1-8AF17D897E3C}" sibTransId="{0DB6B052-9C33-48BC-8B27-183E22B40FFE}"/>
    <dgm:cxn modelId="{819D12BF-39EC-42AA-90BB-07BA4D58ED9B}" type="presOf" srcId="{A00E6691-2907-4E95-AFFC-217D77B38D5D}" destId="{9CEE45E1-4EDE-4703-B0DA-8062E08113C4}" srcOrd="0" destOrd="0" presId="urn:microsoft.com/office/officeart/2005/8/layout/cycle3"/>
    <dgm:cxn modelId="{16243EC0-EBD5-4380-8C8E-DF7BCFDDF415}" type="presOf" srcId="{0ADF3C3B-711F-40D7-A9FA-6B22C8A2648A}" destId="{96D131B9-CA71-455D-A49B-1F0806FA72A9}" srcOrd="0" destOrd="0" presId="urn:microsoft.com/office/officeart/2005/8/layout/cycle3"/>
    <dgm:cxn modelId="{8AC0F1D0-BE7E-4653-A7B3-5564E3CDB400}" srcId="{A00E6691-2907-4E95-AFFC-217D77B38D5D}" destId="{85987213-C57D-4F11-92DB-3961CB7AAF27}" srcOrd="1" destOrd="0" parTransId="{EABE53A1-FBF8-4A56-9511-5134156521EE}" sibTransId="{CCB81AFB-BBBB-447E-86E1-F940C5EC2887}"/>
    <dgm:cxn modelId="{A4842C33-7FA3-4208-96AA-2F5A99874AB9}" type="presParOf" srcId="{9CEE45E1-4EDE-4703-B0DA-8062E08113C4}" destId="{452702CB-3FD9-4E8E-8961-9AA6AD982570}" srcOrd="0" destOrd="0" presId="urn:microsoft.com/office/officeart/2005/8/layout/cycle3"/>
    <dgm:cxn modelId="{D7ABD6B7-B534-4CE1-8629-69D24CD5BB48}" type="presParOf" srcId="{452702CB-3FD9-4E8E-8961-9AA6AD982570}" destId="{274ECC90-531D-4A7A-AF53-30EF8D3D8111}" srcOrd="0" destOrd="0" presId="urn:microsoft.com/office/officeart/2005/8/layout/cycle3"/>
    <dgm:cxn modelId="{8EB390AF-A879-486A-A72A-F7D78772CFDF}" type="presParOf" srcId="{452702CB-3FD9-4E8E-8961-9AA6AD982570}" destId="{E787EF02-BAA9-4213-810A-CDDB4C182649}" srcOrd="1" destOrd="0" presId="urn:microsoft.com/office/officeart/2005/8/layout/cycle3"/>
    <dgm:cxn modelId="{C2A552B9-C9FF-4E71-8977-7A6B617EBC7F}" type="presParOf" srcId="{452702CB-3FD9-4E8E-8961-9AA6AD982570}" destId="{B69FE343-B8C5-4732-8C27-0A1FB2097A25}" srcOrd="2" destOrd="0" presId="urn:microsoft.com/office/officeart/2005/8/layout/cycle3"/>
    <dgm:cxn modelId="{AA7A0276-1D4F-475E-B517-34CCBED755BA}" type="presParOf" srcId="{452702CB-3FD9-4E8E-8961-9AA6AD982570}" destId="{55D7EDDA-E064-4623-897A-2D1D874B91D4}" srcOrd="3" destOrd="0" presId="urn:microsoft.com/office/officeart/2005/8/layout/cycle3"/>
    <dgm:cxn modelId="{E79B5FF4-7DA4-4322-B8C6-169CE115CB73}" type="presParOf" srcId="{452702CB-3FD9-4E8E-8961-9AA6AD982570}" destId="{96D131B9-CA71-455D-A49B-1F0806FA72A9}" srcOrd="4" destOrd="0" presId="urn:microsoft.com/office/officeart/2005/8/layout/cycle3"/>
    <dgm:cxn modelId="{95A6F915-7E13-4805-8A80-8A9ACC31FDC6}" type="presParOf" srcId="{452702CB-3FD9-4E8E-8961-9AA6AD982570}" destId="{11BEB7FB-BA8D-42E1-AA1B-20898A0B77F3}" srcOrd="5" destOrd="0" presId="urn:microsoft.com/office/officeart/2005/8/layout/cycle3"/>
    <dgm:cxn modelId="{21C8860D-270D-49BC-8199-07E4861CE7A2}" type="presParOf" srcId="{452702CB-3FD9-4E8E-8961-9AA6AD982570}" destId="{797C1C82-2D05-42D2-B4FD-038289ECF56C}" srcOrd="6" destOrd="0" presId="urn:microsoft.com/office/officeart/2005/8/layout/cycle3"/>
    <dgm:cxn modelId="{685B60BE-3502-4BF8-972B-529D6EEAC823}" type="presParOf" srcId="{452702CB-3FD9-4E8E-8961-9AA6AD982570}" destId="{3DD2C11D-90E0-48AC-BC39-33D51B6FFF52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CDE592-FFC4-469B-A13F-522D6095971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7E7EC6E-C932-4B94-AE8A-0901AF1DAA8E}">
      <dgm:prSet phldrT="[Texto]"/>
      <dgm:spPr>
        <a:solidFill>
          <a:srgbClr val="4ABFC2"/>
        </a:solidFill>
      </dgm:spPr>
      <dgm:t>
        <a:bodyPr/>
        <a:lstStyle/>
        <a:p>
          <a:r>
            <a:rPr lang="es-CO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Reconocemos y hacemos visibles sus derechos y deberes en salud</a:t>
          </a:r>
        </a:p>
      </dgm:t>
    </dgm:pt>
    <dgm:pt modelId="{CECE493C-96A2-494B-BF42-427E693A4432}" type="parTrans" cxnId="{BC5B0C83-8D5F-4535-9DAD-91728DD3EBB7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80693C0-4E7E-40A5-9FF8-288EAE140EC5}" type="sibTrans" cxnId="{BC5B0C83-8D5F-4535-9DAD-91728DD3EBB7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7617144-6753-423B-BEFF-115F06F0895F}">
      <dgm:prSet/>
      <dgm:spPr>
        <a:solidFill>
          <a:srgbClr val="4ABFC2"/>
        </a:solidFill>
      </dgm:spPr>
      <dgm:t>
        <a:bodyPr/>
        <a:lstStyle/>
        <a:p>
          <a:r>
            <a:rPr lang="es-ES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Atención solidaria, digna, respetuosa y empática atendiendo necesidades en salud propias de la PPL</a:t>
          </a:r>
          <a:endParaRPr lang="es-ES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AB0622BA-3875-45B1-BC7F-60F383840B47}" type="parTrans" cxnId="{911F284E-8A43-44FE-9BD2-123080F1A6FC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9F45964-4CA9-43EB-A02A-AEC4DD4371C5}" type="sibTrans" cxnId="{911F284E-8A43-44FE-9BD2-123080F1A6FC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33C566-7A52-48E1-8755-22B26B2CD381}">
      <dgm:prSet custT="1"/>
      <dgm:spPr>
        <a:solidFill>
          <a:srgbClr val="4ABFC2"/>
        </a:solidFill>
      </dgm:spPr>
      <dgm:t>
        <a:bodyPr/>
        <a:lstStyle/>
        <a:p>
          <a:r>
            <a:rPr lang="es-ES" sz="2600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Experiencia participativa basada en autocuidado de la salud</a:t>
          </a:r>
          <a:endParaRPr lang="es-CO" sz="2600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059A9ED7-D088-4851-8E87-86AF764D9097}" type="parTrans" cxnId="{CB089654-DC03-46C3-BCE0-729047FB63E7}">
      <dgm:prSet/>
      <dgm:spPr/>
      <dgm:t>
        <a:bodyPr/>
        <a:lstStyle/>
        <a:p>
          <a:endParaRPr lang="es-MX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2CD85F2-EDB5-490D-A9D9-E71249759F71}" type="sibTrans" cxnId="{CB089654-DC03-46C3-BCE0-729047FB63E7}">
      <dgm:prSet/>
      <dgm:spPr/>
      <dgm:t>
        <a:bodyPr/>
        <a:lstStyle/>
        <a:p>
          <a:endParaRPr lang="es-MX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C0A1918-9867-4B3A-8FB1-990D417DC579}" type="pres">
      <dgm:prSet presAssocID="{A5CDE592-FFC4-469B-A13F-522D6095971A}" presName="Name0" presStyleCnt="0">
        <dgm:presLayoutVars>
          <dgm:dir/>
          <dgm:resizeHandles val="exact"/>
        </dgm:presLayoutVars>
      </dgm:prSet>
      <dgm:spPr/>
    </dgm:pt>
    <dgm:pt modelId="{1A5857B5-837E-4F86-8ABA-E0953A43F999}" type="pres">
      <dgm:prSet presAssocID="{27E7EC6E-C932-4B94-AE8A-0901AF1DAA8E}" presName="node" presStyleLbl="node1" presStyleIdx="0" presStyleCnt="3" custAng="0" custScaleX="191703" custScaleY="186252" custLinFactNeighborX="5925" custLinFactNeighborY="4870">
        <dgm:presLayoutVars>
          <dgm:bulletEnabled val="1"/>
        </dgm:presLayoutVars>
      </dgm:prSet>
      <dgm:spPr/>
    </dgm:pt>
    <dgm:pt modelId="{4FAE4D0A-61E4-4F11-89C9-214C06011AF9}" type="pres">
      <dgm:prSet presAssocID="{E80693C0-4E7E-40A5-9FF8-288EAE140EC5}" presName="sibTrans" presStyleLbl="sibTrans2D1" presStyleIdx="0" presStyleCnt="2"/>
      <dgm:spPr/>
    </dgm:pt>
    <dgm:pt modelId="{59204043-FBD0-46E1-9C3F-D44BC03963DB}" type="pres">
      <dgm:prSet presAssocID="{E80693C0-4E7E-40A5-9FF8-288EAE140EC5}" presName="connectorText" presStyleLbl="sibTrans2D1" presStyleIdx="0" presStyleCnt="2"/>
      <dgm:spPr/>
    </dgm:pt>
    <dgm:pt modelId="{FDD6C8D3-9601-483F-B74D-7454522C0E4C}" type="pres">
      <dgm:prSet presAssocID="{47617144-6753-423B-BEFF-115F06F0895F}" presName="node" presStyleLbl="node1" presStyleIdx="1" presStyleCnt="3" custScaleX="161908" custScaleY="184940" custLinFactNeighborX="-1975" custLinFactNeighborY="-974">
        <dgm:presLayoutVars>
          <dgm:bulletEnabled val="1"/>
        </dgm:presLayoutVars>
      </dgm:prSet>
      <dgm:spPr/>
    </dgm:pt>
    <dgm:pt modelId="{B559E43B-2756-47CC-9D5D-29010F97821C}" type="pres">
      <dgm:prSet presAssocID="{09F45964-4CA9-43EB-A02A-AEC4DD4371C5}" presName="sibTrans" presStyleLbl="sibTrans2D1" presStyleIdx="1" presStyleCnt="2"/>
      <dgm:spPr/>
    </dgm:pt>
    <dgm:pt modelId="{B5F9B1BD-AC61-4DE0-9254-37AEB8BB27AA}" type="pres">
      <dgm:prSet presAssocID="{09F45964-4CA9-43EB-A02A-AEC4DD4371C5}" presName="connectorText" presStyleLbl="sibTrans2D1" presStyleIdx="1" presStyleCnt="2"/>
      <dgm:spPr/>
    </dgm:pt>
    <dgm:pt modelId="{500D2C03-90BC-4B0A-9EB6-E85A554BE80E}" type="pres">
      <dgm:prSet presAssocID="{BA33C566-7A52-48E1-8755-22B26B2CD381}" presName="node" presStyleLbl="node1" presStyleIdx="2" presStyleCnt="3" custScaleX="164757" custScaleY="174971">
        <dgm:presLayoutVars>
          <dgm:bulletEnabled val="1"/>
        </dgm:presLayoutVars>
      </dgm:prSet>
      <dgm:spPr/>
    </dgm:pt>
  </dgm:ptLst>
  <dgm:cxnLst>
    <dgm:cxn modelId="{58697B1D-3CF8-4415-A07A-2F6D61B9DDFA}" type="presOf" srcId="{09F45964-4CA9-43EB-A02A-AEC4DD4371C5}" destId="{B559E43B-2756-47CC-9D5D-29010F97821C}" srcOrd="0" destOrd="0" presId="urn:microsoft.com/office/officeart/2005/8/layout/process1"/>
    <dgm:cxn modelId="{42FC4C23-B9A7-4875-A221-A0C907462229}" type="presOf" srcId="{A5CDE592-FFC4-469B-A13F-522D6095971A}" destId="{4C0A1918-9867-4B3A-8FB1-990D417DC579}" srcOrd="0" destOrd="0" presId="urn:microsoft.com/office/officeart/2005/8/layout/process1"/>
    <dgm:cxn modelId="{B80A112D-F1C2-4883-A32E-BDC43E7DBA58}" type="presOf" srcId="{BA33C566-7A52-48E1-8755-22B26B2CD381}" destId="{500D2C03-90BC-4B0A-9EB6-E85A554BE80E}" srcOrd="0" destOrd="0" presId="urn:microsoft.com/office/officeart/2005/8/layout/process1"/>
    <dgm:cxn modelId="{911F284E-8A43-44FE-9BD2-123080F1A6FC}" srcId="{A5CDE592-FFC4-469B-A13F-522D6095971A}" destId="{47617144-6753-423B-BEFF-115F06F0895F}" srcOrd="1" destOrd="0" parTransId="{AB0622BA-3875-45B1-BC7F-60F383840B47}" sibTransId="{09F45964-4CA9-43EB-A02A-AEC4DD4371C5}"/>
    <dgm:cxn modelId="{CB089654-DC03-46C3-BCE0-729047FB63E7}" srcId="{A5CDE592-FFC4-469B-A13F-522D6095971A}" destId="{BA33C566-7A52-48E1-8755-22B26B2CD381}" srcOrd="2" destOrd="0" parTransId="{059A9ED7-D088-4851-8E87-86AF764D9097}" sibTransId="{92CD85F2-EDB5-490D-A9D9-E71249759F71}"/>
    <dgm:cxn modelId="{890FCD7C-002B-4673-8143-46CBEB88FFF9}" type="presOf" srcId="{E80693C0-4E7E-40A5-9FF8-288EAE140EC5}" destId="{59204043-FBD0-46E1-9C3F-D44BC03963DB}" srcOrd="1" destOrd="0" presId="urn:microsoft.com/office/officeart/2005/8/layout/process1"/>
    <dgm:cxn modelId="{364C947E-99E9-47B7-BBD7-045658AFA2D2}" type="presOf" srcId="{09F45964-4CA9-43EB-A02A-AEC4DD4371C5}" destId="{B5F9B1BD-AC61-4DE0-9254-37AEB8BB27AA}" srcOrd="1" destOrd="0" presId="urn:microsoft.com/office/officeart/2005/8/layout/process1"/>
    <dgm:cxn modelId="{BC5B0C83-8D5F-4535-9DAD-91728DD3EBB7}" srcId="{A5CDE592-FFC4-469B-A13F-522D6095971A}" destId="{27E7EC6E-C932-4B94-AE8A-0901AF1DAA8E}" srcOrd="0" destOrd="0" parTransId="{CECE493C-96A2-494B-BF42-427E693A4432}" sibTransId="{E80693C0-4E7E-40A5-9FF8-288EAE140EC5}"/>
    <dgm:cxn modelId="{60D57A98-0BBE-46AA-95AF-F259868AEA9A}" type="presOf" srcId="{E80693C0-4E7E-40A5-9FF8-288EAE140EC5}" destId="{4FAE4D0A-61E4-4F11-89C9-214C06011AF9}" srcOrd="0" destOrd="0" presId="urn:microsoft.com/office/officeart/2005/8/layout/process1"/>
    <dgm:cxn modelId="{9FDB7AC7-AFAE-4C8C-B3C9-B9A4682CD1A0}" type="presOf" srcId="{27E7EC6E-C932-4B94-AE8A-0901AF1DAA8E}" destId="{1A5857B5-837E-4F86-8ABA-E0953A43F999}" srcOrd="0" destOrd="0" presId="urn:microsoft.com/office/officeart/2005/8/layout/process1"/>
    <dgm:cxn modelId="{968075D2-D0E4-477B-AE73-787676C088B2}" type="presOf" srcId="{47617144-6753-423B-BEFF-115F06F0895F}" destId="{FDD6C8D3-9601-483F-B74D-7454522C0E4C}" srcOrd="0" destOrd="0" presId="urn:microsoft.com/office/officeart/2005/8/layout/process1"/>
    <dgm:cxn modelId="{E5638503-DFD5-43C9-BE1C-D950EAD1207E}" type="presParOf" srcId="{4C0A1918-9867-4B3A-8FB1-990D417DC579}" destId="{1A5857B5-837E-4F86-8ABA-E0953A43F999}" srcOrd="0" destOrd="0" presId="urn:microsoft.com/office/officeart/2005/8/layout/process1"/>
    <dgm:cxn modelId="{C2DF6230-6B63-4E87-9B5A-A1A2EB1947D7}" type="presParOf" srcId="{4C0A1918-9867-4B3A-8FB1-990D417DC579}" destId="{4FAE4D0A-61E4-4F11-89C9-214C06011AF9}" srcOrd="1" destOrd="0" presId="urn:microsoft.com/office/officeart/2005/8/layout/process1"/>
    <dgm:cxn modelId="{BCB0AE6D-7BE4-431E-ABDC-D85E298990BD}" type="presParOf" srcId="{4FAE4D0A-61E4-4F11-89C9-214C06011AF9}" destId="{59204043-FBD0-46E1-9C3F-D44BC03963DB}" srcOrd="0" destOrd="0" presId="urn:microsoft.com/office/officeart/2005/8/layout/process1"/>
    <dgm:cxn modelId="{2A5B6D7C-C58B-4FA0-B889-E0E77F39358D}" type="presParOf" srcId="{4C0A1918-9867-4B3A-8FB1-990D417DC579}" destId="{FDD6C8D3-9601-483F-B74D-7454522C0E4C}" srcOrd="2" destOrd="0" presId="urn:microsoft.com/office/officeart/2005/8/layout/process1"/>
    <dgm:cxn modelId="{3EF2EE27-D2A9-4426-A5F9-6E1FFAA9BEF1}" type="presParOf" srcId="{4C0A1918-9867-4B3A-8FB1-990D417DC579}" destId="{B559E43B-2756-47CC-9D5D-29010F97821C}" srcOrd="3" destOrd="0" presId="urn:microsoft.com/office/officeart/2005/8/layout/process1"/>
    <dgm:cxn modelId="{CE152AF1-A0FC-4F5B-83B0-0994523D999F}" type="presParOf" srcId="{B559E43B-2756-47CC-9D5D-29010F97821C}" destId="{B5F9B1BD-AC61-4DE0-9254-37AEB8BB27AA}" srcOrd="0" destOrd="0" presId="urn:microsoft.com/office/officeart/2005/8/layout/process1"/>
    <dgm:cxn modelId="{EA0D8DD6-32B6-4E34-9BCB-34696C680C7A}" type="presParOf" srcId="{4C0A1918-9867-4B3A-8FB1-990D417DC579}" destId="{500D2C03-90BC-4B0A-9EB6-E85A554BE80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23B78-C70A-4B99-AEAD-26664A6693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8248223-6157-4BA8-B647-D1B84EC9762D}">
      <dgm:prSet phldrT="[Texto]"/>
      <dgm:spPr>
        <a:solidFill>
          <a:srgbClr val="4ABFC2"/>
        </a:solidFill>
      </dgm:spPr>
      <dgm:t>
        <a:bodyPr/>
        <a:lstStyle/>
        <a:p>
          <a:r>
            <a:rPr lang="es-ES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ATENCION RESPETUOSA  </a:t>
          </a:r>
          <a:endParaRPr lang="es-CO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F8F9EE-0275-4240-8C04-A2C92308FB5B}" type="parTrans" cxnId="{B6C2646B-FE83-4482-AEFF-83863FBACDF9}">
      <dgm:prSet/>
      <dgm:spPr/>
      <dgm:t>
        <a:bodyPr/>
        <a:lstStyle/>
        <a:p>
          <a:endParaRPr lang="es-CO"/>
        </a:p>
      </dgm:t>
    </dgm:pt>
    <dgm:pt modelId="{EC463BC9-546E-4632-888F-C462258D74A4}" type="sibTrans" cxnId="{B6C2646B-FE83-4482-AEFF-83863FBACDF9}">
      <dgm:prSet/>
      <dgm:spPr/>
      <dgm:t>
        <a:bodyPr/>
        <a:lstStyle/>
        <a:p>
          <a:endParaRPr lang="es-CO"/>
        </a:p>
      </dgm:t>
    </dgm:pt>
    <dgm:pt modelId="{DF3F7B99-6599-46B5-BE44-778235F22DE3}">
      <dgm:prSet phldrT="[Texto]"/>
      <dgm:spPr>
        <a:solidFill>
          <a:srgbClr val="4ABFC2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ITELIGENCIA EMOCIONAL </a:t>
          </a:r>
          <a:endParaRPr lang="es-CO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5D7BAA7-5E0A-4A10-88F8-D29EFE99C2E8}" type="parTrans" cxnId="{78B96BC2-1F43-4B39-9AB5-2D4243ABC5A0}">
      <dgm:prSet/>
      <dgm:spPr/>
      <dgm:t>
        <a:bodyPr/>
        <a:lstStyle/>
        <a:p>
          <a:endParaRPr lang="es-CO"/>
        </a:p>
      </dgm:t>
    </dgm:pt>
    <dgm:pt modelId="{C42E26E2-F81A-4202-B8B1-202F7FF18C05}" type="sibTrans" cxnId="{78B96BC2-1F43-4B39-9AB5-2D4243ABC5A0}">
      <dgm:prSet/>
      <dgm:spPr/>
      <dgm:t>
        <a:bodyPr/>
        <a:lstStyle/>
        <a:p>
          <a:endParaRPr lang="es-CO"/>
        </a:p>
      </dgm:t>
    </dgm:pt>
    <dgm:pt modelId="{5910B644-8BE2-461E-8E6A-31309B888D8F}">
      <dgm:prSet/>
      <dgm:spPr>
        <a:solidFill>
          <a:srgbClr val="4ABFC2"/>
        </a:solidFill>
      </dgm:spPr>
      <dgm:t>
        <a:bodyPr/>
        <a:lstStyle/>
        <a:p>
          <a:r>
            <a:rPr lang="es-ES" b="1" i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EMPATIA </a:t>
          </a:r>
          <a:endParaRPr lang="es-ES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5EF26CF-35C4-48FF-9605-8B747DE80361}" type="parTrans" cxnId="{7B1B59E5-950F-43C9-99C0-0C913628ECC1}">
      <dgm:prSet/>
      <dgm:spPr/>
      <dgm:t>
        <a:bodyPr/>
        <a:lstStyle/>
        <a:p>
          <a:endParaRPr lang="es-CO"/>
        </a:p>
      </dgm:t>
    </dgm:pt>
    <dgm:pt modelId="{C5400866-F732-45FF-B46C-8C9593DC2935}" type="sibTrans" cxnId="{7B1B59E5-950F-43C9-99C0-0C913628ECC1}">
      <dgm:prSet/>
      <dgm:spPr/>
      <dgm:t>
        <a:bodyPr/>
        <a:lstStyle/>
        <a:p>
          <a:endParaRPr lang="es-CO"/>
        </a:p>
      </dgm:t>
    </dgm:pt>
    <dgm:pt modelId="{E660489C-062D-4165-AE50-2A13B91FE787}">
      <dgm:prSet/>
      <dgm:spPr>
        <a:solidFill>
          <a:srgbClr val="4ABFC2"/>
        </a:soli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EQUIDAD</a:t>
          </a:r>
        </a:p>
      </dgm:t>
    </dgm:pt>
    <dgm:pt modelId="{526AF3E2-525F-43B2-963D-3917AA5671DD}" type="parTrans" cxnId="{60650B5C-5936-41C3-A355-88D430160EB6}">
      <dgm:prSet/>
      <dgm:spPr/>
      <dgm:t>
        <a:bodyPr/>
        <a:lstStyle/>
        <a:p>
          <a:endParaRPr lang="es-CO"/>
        </a:p>
      </dgm:t>
    </dgm:pt>
    <dgm:pt modelId="{A7D1EE14-674D-4391-B15F-6DCA738A8FC4}" type="sibTrans" cxnId="{60650B5C-5936-41C3-A355-88D430160EB6}">
      <dgm:prSet/>
      <dgm:spPr/>
      <dgm:t>
        <a:bodyPr/>
        <a:lstStyle/>
        <a:p>
          <a:endParaRPr lang="es-CO"/>
        </a:p>
      </dgm:t>
    </dgm:pt>
    <dgm:pt modelId="{BCE2AF49-AB0A-425C-A642-895FDD48F3F6}" type="pres">
      <dgm:prSet presAssocID="{C2D23B78-C70A-4B99-AEAD-26664A669327}" presName="Name0" presStyleCnt="0">
        <dgm:presLayoutVars>
          <dgm:dir/>
          <dgm:resizeHandles val="exact"/>
        </dgm:presLayoutVars>
      </dgm:prSet>
      <dgm:spPr/>
    </dgm:pt>
    <dgm:pt modelId="{BA21B1D9-317D-4B32-9E98-067989DA2921}" type="pres">
      <dgm:prSet presAssocID="{08248223-6157-4BA8-B647-D1B84EC9762D}" presName="node" presStyleLbl="node1" presStyleIdx="0" presStyleCnt="4" custScaleX="136528" custScaleY="66743" custRadScaleRad="99011" custRadScaleInc="2004">
        <dgm:presLayoutVars>
          <dgm:bulletEnabled val="1"/>
        </dgm:presLayoutVars>
      </dgm:prSet>
      <dgm:spPr/>
    </dgm:pt>
    <dgm:pt modelId="{164F4638-DF2E-407A-BA3B-2F145CF58867}" type="pres">
      <dgm:prSet presAssocID="{EC463BC9-546E-4632-888F-C462258D74A4}" presName="sibTrans" presStyleLbl="sibTrans2D1" presStyleIdx="0" presStyleCnt="4" custScaleX="89475" custScaleY="44398" custLinFactNeighborX="70966" custLinFactNeighborY="15274"/>
      <dgm:spPr/>
    </dgm:pt>
    <dgm:pt modelId="{8136D7BB-0A41-407E-8A01-82E3032C6926}" type="pres">
      <dgm:prSet presAssocID="{EC463BC9-546E-4632-888F-C462258D74A4}" presName="connectorText" presStyleLbl="sibTrans2D1" presStyleIdx="0" presStyleCnt="4"/>
      <dgm:spPr/>
    </dgm:pt>
    <dgm:pt modelId="{A30AF26F-C09F-4C6F-B895-E655A56D1C51}" type="pres">
      <dgm:prSet presAssocID="{5910B644-8BE2-461E-8E6A-31309B888D8F}" presName="node" presStyleLbl="node1" presStyleIdx="1" presStyleCnt="4" custScaleX="98289" custScaleY="75332" custRadScaleRad="93587" custRadScaleInc="-27292">
        <dgm:presLayoutVars>
          <dgm:bulletEnabled val="1"/>
        </dgm:presLayoutVars>
      </dgm:prSet>
      <dgm:spPr/>
    </dgm:pt>
    <dgm:pt modelId="{B900BB26-F8BA-450C-93C3-D3C503475D81}" type="pres">
      <dgm:prSet presAssocID="{C5400866-F732-45FF-B46C-8C9593DC2935}" presName="sibTrans" presStyleLbl="sibTrans2D1" presStyleIdx="1" presStyleCnt="4" custAng="2620161" custFlipVert="1" custScaleX="79416" custScaleY="54557" custLinFactX="91485" custLinFactY="100000" custLinFactNeighborX="100000" custLinFactNeighborY="175868"/>
      <dgm:spPr/>
    </dgm:pt>
    <dgm:pt modelId="{4DDAE9CB-53EF-4123-ACBC-FBDF235C3D1A}" type="pres">
      <dgm:prSet presAssocID="{C5400866-F732-45FF-B46C-8C9593DC2935}" presName="connectorText" presStyleLbl="sibTrans2D1" presStyleIdx="1" presStyleCnt="4"/>
      <dgm:spPr/>
    </dgm:pt>
    <dgm:pt modelId="{7213F55A-DDA2-49C3-9396-EA7A83268D2E}" type="pres">
      <dgm:prSet presAssocID="{E660489C-062D-4165-AE50-2A13B91FE787}" presName="node" presStyleLbl="node1" presStyleIdx="2" presStyleCnt="4" custScaleX="82202" custScaleY="61479" custRadScaleRad="101197" custRadScaleInc="229925">
        <dgm:presLayoutVars>
          <dgm:bulletEnabled val="1"/>
        </dgm:presLayoutVars>
      </dgm:prSet>
      <dgm:spPr/>
    </dgm:pt>
    <dgm:pt modelId="{A54A2144-57EE-4E29-9C83-55A13780DC69}" type="pres">
      <dgm:prSet presAssocID="{A7D1EE14-674D-4391-B15F-6DCA738A8FC4}" presName="sibTrans" presStyleLbl="sibTrans2D1" presStyleIdx="2" presStyleCnt="4" custScaleX="87994" custScaleY="55712" custLinFactNeighborX="-50502" custLinFactNeighborY="98119"/>
      <dgm:spPr/>
    </dgm:pt>
    <dgm:pt modelId="{8981D611-7401-42B3-BB5A-AA2E7D23B43F}" type="pres">
      <dgm:prSet presAssocID="{A7D1EE14-674D-4391-B15F-6DCA738A8FC4}" presName="connectorText" presStyleLbl="sibTrans2D1" presStyleIdx="2" presStyleCnt="4"/>
      <dgm:spPr/>
    </dgm:pt>
    <dgm:pt modelId="{E27B612C-F2AE-4AFF-9FBE-6AACF4C61B46}" type="pres">
      <dgm:prSet presAssocID="{DF3F7B99-6599-46B5-BE44-778235F22DE3}" presName="node" presStyleLbl="node1" presStyleIdx="3" presStyleCnt="4" custScaleX="90586" custScaleY="65835" custRadScaleRad="53443" custRadScaleInc="-214733">
        <dgm:presLayoutVars>
          <dgm:bulletEnabled val="1"/>
        </dgm:presLayoutVars>
      </dgm:prSet>
      <dgm:spPr/>
    </dgm:pt>
    <dgm:pt modelId="{B39BB779-D474-4BA3-A980-31939011E6AA}" type="pres">
      <dgm:prSet presAssocID="{C42E26E2-F81A-4202-B8B1-202F7FF18C05}" presName="sibTrans" presStyleLbl="sibTrans2D1" presStyleIdx="3" presStyleCnt="4" custAng="2377506" custScaleX="69007" custScaleY="50921" custLinFactX="-47825" custLinFactY="-85470" custLinFactNeighborX="-100000" custLinFactNeighborY="-100000"/>
      <dgm:spPr/>
    </dgm:pt>
    <dgm:pt modelId="{3F9E50C3-8D85-4674-82CF-17E86B0BA425}" type="pres">
      <dgm:prSet presAssocID="{C42E26E2-F81A-4202-B8B1-202F7FF18C05}" presName="connectorText" presStyleLbl="sibTrans2D1" presStyleIdx="3" presStyleCnt="4"/>
      <dgm:spPr/>
    </dgm:pt>
  </dgm:ptLst>
  <dgm:cxnLst>
    <dgm:cxn modelId="{D12C2004-5FF3-4E5A-B1CC-3932DA398AB1}" type="presOf" srcId="{EC463BC9-546E-4632-888F-C462258D74A4}" destId="{164F4638-DF2E-407A-BA3B-2F145CF58867}" srcOrd="0" destOrd="0" presId="urn:microsoft.com/office/officeart/2005/8/layout/cycle7"/>
    <dgm:cxn modelId="{1B78EE10-3FB7-4B4D-A954-05387B3B2EC0}" type="presOf" srcId="{DF3F7B99-6599-46B5-BE44-778235F22DE3}" destId="{E27B612C-F2AE-4AFF-9FBE-6AACF4C61B46}" srcOrd="0" destOrd="0" presId="urn:microsoft.com/office/officeart/2005/8/layout/cycle7"/>
    <dgm:cxn modelId="{59ED2D34-9003-48EF-AB6E-5DBD52A2AF2F}" type="presOf" srcId="{08248223-6157-4BA8-B647-D1B84EC9762D}" destId="{BA21B1D9-317D-4B32-9E98-067989DA2921}" srcOrd="0" destOrd="0" presId="urn:microsoft.com/office/officeart/2005/8/layout/cycle7"/>
    <dgm:cxn modelId="{9EAFF93B-8EDB-4B83-8E71-0BBE6C35CA7B}" type="presOf" srcId="{A7D1EE14-674D-4391-B15F-6DCA738A8FC4}" destId="{A54A2144-57EE-4E29-9C83-55A13780DC69}" srcOrd="0" destOrd="0" presId="urn:microsoft.com/office/officeart/2005/8/layout/cycle7"/>
    <dgm:cxn modelId="{60650B5C-5936-41C3-A355-88D430160EB6}" srcId="{C2D23B78-C70A-4B99-AEAD-26664A669327}" destId="{E660489C-062D-4165-AE50-2A13B91FE787}" srcOrd="2" destOrd="0" parTransId="{526AF3E2-525F-43B2-963D-3917AA5671DD}" sibTransId="{A7D1EE14-674D-4391-B15F-6DCA738A8FC4}"/>
    <dgm:cxn modelId="{3DF2F05F-EC65-4903-AAFC-9960CFB40B25}" type="presOf" srcId="{E660489C-062D-4165-AE50-2A13B91FE787}" destId="{7213F55A-DDA2-49C3-9396-EA7A83268D2E}" srcOrd="0" destOrd="0" presId="urn:microsoft.com/office/officeart/2005/8/layout/cycle7"/>
    <dgm:cxn modelId="{B6C2646B-FE83-4482-AEFF-83863FBACDF9}" srcId="{C2D23B78-C70A-4B99-AEAD-26664A669327}" destId="{08248223-6157-4BA8-B647-D1B84EC9762D}" srcOrd="0" destOrd="0" parTransId="{E3F8F9EE-0275-4240-8C04-A2C92308FB5B}" sibTransId="{EC463BC9-546E-4632-888F-C462258D74A4}"/>
    <dgm:cxn modelId="{2FE53190-D0BB-4C8F-B6D7-686FCE0FC61A}" type="presOf" srcId="{C2D23B78-C70A-4B99-AEAD-26664A669327}" destId="{BCE2AF49-AB0A-425C-A642-895FDD48F3F6}" srcOrd="0" destOrd="0" presId="urn:microsoft.com/office/officeart/2005/8/layout/cycle7"/>
    <dgm:cxn modelId="{11ACD89F-9AD9-4609-8DE4-299163049628}" type="presOf" srcId="{C42E26E2-F81A-4202-B8B1-202F7FF18C05}" destId="{3F9E50C3-8D85-4674-82CF-17E86B0BA425}" srcOrd="1" destOrd="0" presId="urn:microsoft.com/office/officeart/2005/8/layout/cycle7"/>
    <dgm:cxn modelId="{99A717A7-7AE8-47CC-BB7E-A6633397AF35}" type="presOf" srcId="{5910B644-8BE2-461E-8E6A-31309B888D8F}" destId="{A30AF26F-C09F-4C6F-B895-E655A56D1C51}" srcOrd="0" destOrd="0" presId="urn:microsoft.com/office/officeart/2005/8/layout/cycle7"/>
    <dgm:cxn modelId="{081940B1-B756-4D80-92DF-9A842FD6841D}" type="presOf" srcId="{A7D1EE14-674D-4391-B15F-6DCA738A8FC4}" destId="{8981D611-7401-42B3-BB5A-AA2E7D23B43F}" srcOrd="1" destOrd="0" presId="urn:microsoft.com/office/officeart/2005/8/layout/cycle7"/>
    <dgm:cxn modelId="{78B96BC2-1F43-4B39-9AB5-2D4243ABC5A0}" srcId="{C2D23B78-C70A-4B99-AEAD-26664A669327}" destId="{DF3F7B99-6599-46B5-BE44-778235F22DE3}" srcOrd="3" destOrd="0" parTransId="{75D7BAA7-5E0A-4A10-88F8-D29EFE99C2E8}" sibTransId="{C42E26E2-F81A-4202-B8B1-202F7FF18C05}"/>
    <dgm:cxn modelId="{FA71AFC5-5894-467A-BCF6-8453A616F6C3}" type="presOf" srcId="{C5400866-F732-45FF-B46C-8C9593DC2935}" destId="{B900BB26-F8BA-450C-93C3-D3C503475D81}" srcOrd="0" destOrd="0" presId="urn:microsoft.com/office/officeart/2005/8/layout/cycle7"/>
    <dgm:cxn modelId="{7D54CECD-211F-4D33-AB50-7324F854679B}" type="presOf" srcId="{C5400866-F732-45FF-B46C-8C9593DC2935}" destId="{4DDAE9CB-53EF-4123-ACBC-FBDF235C3D1A}" srcOrd="1" destOrd="0" presId="urn:microsoft.com/office/officeart/2005/8/layout/cycle7"/>
    <dgm:cxn modelId="{3C08D6D1-2039-4874-B3B6-A9411A06DB1C}" type="presOf" srcId="{C42E26E2-F81A-4202-B8B1-202F7FF18C05}" destId="{B39BB779-D474-4BA3-A980-31939011E6AA}" srcOrd="0" destOrd="0" presId="urn:microsoft.com/office/officeart/2005/8/layout/cycle7"/>
    <dgm:cxn modelId="{58A7BED8-12AE-454D-87D3-05C155FE3DC4}" type="presOf" srcId="{EC463BC9-546E-4632-888F-C462258D74A4}" destId="{8136D7BB-0A41-407E-8A01-82E3032C6926}" srcOrd="1" destOrd="0" presId="urn:microsoft.com/office/officeart/2005/8/layout/cycle7"/>
    <dgm:cxn modelId="{7B1B59E5-950F-43C9-99C0-0C913628ECC1}" srcId="{C2D23B78-C70A-4B99-AEAD-26664A669327}" destId="{5910B644-8BE2-461E-8E6A-31309B888D8F}" srcOrd="1" destOrd="0" parTransId="{35EF26CF-35C4-48FF-9605-8B747DE80361}" sibTransId="{C5400866-F732-45FF-B46C-8C9593DC2935}"/>
    <dgm:cxn modelId="{577FE516-6B3B-4E92-BEB5-8D5BAAE4EA5F}" type="presParOf" srcId="{BCE2AF49-AB0A-425C-A642-895FDD48F3F6}" destId="{BA21B1D9-317D-4B32-9E98-067989DA2921}" srcOrd="0" destOrd="0" presId="urn:microsoft.com/office/officeart/2005/8/layout/cycle7"/>
    <dgm:cxn modelId="{DAD9F6E3-2B91-471E-AF53-C626C57FCB71}" type="presParOf" srcId="{BCE2AF49-AB0A-425C-A642-895FDD48F3F6}" destId="{164F4638-DF2E-407A-BA3B-2F145CF58867}" srcOrd="1" destOrd="0" presId="urn:microsoft.com/office/officeart/2005/8/layout/cycle7"/>
    <dgm:cxn modelId="{1AB2B27D-CC6B-4659-9EA8-EAB95F28F65B}" type="presParOf" srcId="{164F4638-DF2E-407A-BA3B-2F145CF58867}" destId="{8136D7BB-0A41-407E-8A01-82E3032C6926}" srcOrd="0" destOrd="0" presId="urn:microsoft.com/office/officeart/2005/8/layout/cycle7"/>
    <dgm:cxn modelId="{328AD99A-03CC-4F67-8739-20ADEB2E379C}" type="presParOf" srcId="{BCE2AF49-AB0A-425C-A642-895FDD48F3F6}" destId="{A30AF26F-C09F-4C6F-B895-E655A56D1C51}" srcOrd="2" destOrd="0" presId="urn:microsoft.com/office/officeart/2005/8/layout/cycle7"/>
    <dgm:cxn modelId="{74983A9F-5584-4185-BF7D-D3A6E821F82D}" type="presParOf" srcId="{BCE2AF49-AB0A-425C-A642-895FDD48F3F6}" destId="{B900BB26-F8BA-450C-93C3-D3C503475D81}" srcOrd="3" destOrd="0" presId="urn:microsoft.com/office/officeart/2005/8/layout/cycle7"/>
    <dgm:cxn modelId="{A0050EDF-5F6F-4A76-A7C3-BE6435C71C5C}" type="presParOf" srcId="{B900BB26-F8BA-450C-93C3-D3C503475D81}" destId="{4DDAE9CB-53EF-4123-ACBC-FBDF235C3D1A}" srcOrd="0" destOrd="0" presId="urn:microsoft.com/office/officeart/2005/8/layout/cycle7"/>
    <dgm:cxn modelId="{95D0047A-14C7-48C5-94BF-2ECD3B5069A5}" type="presParOf" srcId="{BCE2AF49-AB0A-425C-A642-895FDD48F3F6}" destId="{7213F55A-DDA2-49C3-9396-EA7A83268D2E}" srcOrd="4" destOrd="0" presId="urn:microsoft.com/office/officeart/2005/8/layout/cycle7"/>
    <dgm:cxn modelId="{ABF00FD5-128D-42FD-9456-59065B94B922}" type="presParOf" srcId="{BCE2AF49-AB0A-425C-A642-895FDD48F3F6}" destId="{A54A2144-57EE-4E29-9C83-55A13780DC69}" srcOrd="5" destOrd="0" presId="urn:microsoft.com/office/officeart/2005/8/layout/cycle7"/>
    <dgm:cxn modelId="{94F56681-5DE6-40BF-9ACB-A4318769E160}" type="presParOf" srcId="{A54A2144-57EE-4E29-9C83-55A13780DC69}" destId="{8981D611-7401-42B3-BB5A-AA2E7D23B43F}" srcOrd="0" destOrd="0" presId="urn:microsoft.com/office/officeart/2005/8/layout/cycle7"/>
    <dgm:cxn modelId="{D2924C8B-C301-4F72-A742-8C678A16FB57}" type="presParOf" srcId="{BCE2AF49-AB0A-425C-A642-895FDD48F3F6}" destId="{E27B612C-F2AE-4AFF-9FBE-6AACF4C61B46}" srcOrd="6" destOrd="0" presId="urn:microsoft.com/office/officeart/2005/8/layout/cycle7"/>
    <dgm:cxn modelId="{ABA69D20-D962-4688-9B33-598BB5D5F596}" type="presParOf" srcId="{BCE2AF49-AB0A-425C-A642-895FDD48F3F6}" destId="{B39BB779-D474-4BA3-A980-31939011E6AA}" srcOrd="7" destOrd="0" presId="urn:microsoft.com/office/officeart/2005/8/layout/cycle7"/>
    <dgm:cxn modelId="{DF15AF7D-E1E1-4BCE-B5BA-E34BB3ED229D}" type="presParOf" srcId="{B39BB779-D474-4BA3-A980-31939011E6AA}" destId="{3F9E50C3-8D85-4674-82CF-17E86B0BA42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7EF02-BAA9-4213-810A-CDDB4C182649}">
      <dsp:nvSpPr>
        <dsp:cNvPr id="0" name=""/>
        <dsp:cNvSpPr/>
      </dsp:nvSpPr>
      <dsp:spPr>
        <a:xfrm>
          <a:off x="2181556" y="-6688"/>
          <a:ext cx="7958333" cy="7958333"/>
        </a:xfrm>
        <a:prstGeom prst="circularArrow">
          <a:avLst>
            <a:gd name="adj1" fmla="val 5274"/>
            <a:gd name="adj2" fmla="val 312630"/>
            <a:gd name="adj3" fmla="val 14190880"/>
            <a:gd name="adj4" fmla="val 17148850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ECC90-531D-4A7A-AF53-30EF8D3D8111}">
      <dsp:nvSpPr>
        <dsp:cNvPr id="0" name=""/>
        <dsp:cNvSpPr/>
      </dsp:nvSpPr>
      <dsp:spPr>
        <a:xfrm>
          <a:off x="4616015" y="2277"/>
          <a:ext cx="3089415" cy="154470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Gestión del riesgo</a:t>
          </a:r>
          <a:endParaRPr lang="es-CO" sz="2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691421" y="77683"/>
        <a:ext cx="2938603" cy="1393895"/>
      </dsp:txXfrm>
    </dsp:sp>
    <dsp:sp modelId="{B69FE343-B8C5-4732-8C27-0A1FB2097A25}">
      <dsp:nvSpPr>
        <dsp:cNvPr id="0" name=""/>
        <dsp:cNvSpPr/>
      </dsp:nvSpPr>
      <dsp:spPr>
        <a:xfrm>
          <a:off x="7027438" y="2041851"/>
          <a:ext cx="3858525" cy="154470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Promoción y mantenimiento / Salud publica</a:t>
          </a:r>
        </a:p>
      </dsp:txBody>
      <dsp:txXfrm>
        <a:off x="7102844" y="2117257"/>
        <a:ext cx="3707713" cy="1393895"/>
      </dsp:txXfrm>
    </dsp:sp>
    <dsp:sp modelId="{96D131B9-CA71-455D-A49B-1F0806FA72A9}">
      <dsp:nvSpPr>
        <dsp:cNvPr id="0" name=""/>
        <dsp:cNvSpPr/>
      </dsp:nvSpPr>
      <dsp:spPr>
        <a:xfrm>
          <a:off x="7213770" y="4370888"/>
          <a:ext cx="3915030" cy="154470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Planeación para la prestación de servicios de salud</a:t>
          </a:r>
        </a:p>
      </dsp:txBody>
      <dsp:txXfrm>
        <a:off x="7289176" y="4446294"/>
        <a:ext cx="3764218" cy="1393895"/>
      </dsp:txXfrm>
    </dsp:sp>
    <dsp:sp modelId="{11BEB7FB-BA8D-42E1-AA1B-20898A0B77F3}">
      <dsp:nvSpPr>
        <dsp:cNvPr id="0" name=""/>
        <dsp:cNvSpPr/>
      </dsp:nvSpPr>
      <dsp:spPr>
        <a:xfrm>
          <a:off x="4515844" y="6461621"/>
          <a:ext cx="3089415" cy="154470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Contacto directo con el PPL</a:t>
          </a:r>
        </a:p>
      </dsp:txBody>
      <dsp:txXfrm>
        <a:off x="4591250" y="6537027"/>
        <a:ext cx="2938603" cy="1393895"/>
      </dsp:txXfrm>
    </dsp:sp>
    <dsp:sp modelId="{797C1C82-2D05-42D2-B4FD-038289ECF56C}">
      <dsp:nvSpPr>
        <dsp:cNvPr id="0" name=""/>
        <dsp:cNvSpPr/>
      </dsp:nvSpPr>
      <dsp:spPr>
        <a:xfrm>
          <a:off x="1106192" y="4277004"/>
          <a:ext cx="3794234" cy="1693154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Gestión de grupos poblacionales por riesgo</a:t>
          </a:r>
          <a:endParaRPr lang="es-CO" sz="20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1188845" y="4359657"/>
        <a:ext cx="3628928" cy="1527848"/>
      </dsp:txXfrm>
    </dsp:sp>
    <dsp:sp modelId="{3DD2C11D-90E0-48AC-BC39-33D51B6FFF52}">
      <dsp:nvSpPr>
        <dsp:cNvPr id="0" name=""/>
        <dsp:cNvSpPr/>
      </dsp:nvSpPr>
      <dsp:spPr>
        <a:xfrm>
          <a:off x="1063271" y="2036551"/>
          <a:ext cx="3696361" cy="154470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Articulación con mayor nivel de complejidad</a:t>
          </a:r>
        </a:p>
      </dsp:txBody>
      <dsp:txXfrm>
        <a:off x="1138677" y="2111957"/>
        <a:ext cx="3545549" cy="1393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7EF02-BAA9-4213-810A-CDDB4C182649}">
      <dsp:nvSpPr>
        <dsp:cNvPr id="0" name=""/>
        <dsp:cNvSpPr/>
      </dsp:nvSpPr>
      <dsp:spPr>
        <a:xfrm>
          <a:off x="1920343" y="81124"/>
          <a:ext cx="8236103" cy="8236103"/>
        </a:xfrm>
        <a:prstGeom prst="circularArrow">
          <a:avLst>
            <a:gd name="adj1" fmla="val 5544"/>
            <a:gd name="adj2" fmla="val 330680"/>
            <a:gd name="adj3" fmla="val 14472880"/>
            <a:gd name="adj4" fmla="val 16974801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ECC90-531D-4A7A-AF53-30EF8D3D8111}">
      <dsp:nvSpPr>
        <dsp:cNvPr id="0" name=""/>
        <dsp:cNvSpPr/>
      </dsp:nvSpPr>
      <dsp:spPr>
        <a:xfrm>
          <a:off x="4717383" y="-4897"/>
          <a:ext cx="2642024" cy="1597262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 Planeación para la prestación de servicios de salud </a:t>
          </a:r>
          <a:endParaRPr lang="es-CO" sz="2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795355" y="73075"/>
        <a:ext cx="2486080" cy="1441318"/>
      </dsp:txXfrm>
    </dsp:sp>
    <dsp:sp modelId="{B69FE343-B8C5-4732-8C27-0A1FB2097A25}">
      <dsp:nvSpPr>
        <dsp:cNvPr id="0" name=""/>
        <dsp:cNvSpPr/>
      </dsp:nvSpPr>
      <dsp:spPr>
        <a:xfrm>
          <a:off x="7403043" y="1840190"/>
          <a:ext cx="3705518" cy="1657091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Fortalecimiento de capacidades técnicas </a:t>
          </a:r>
        </a:p>
      </dsp:txBody>
      <dsp:txXfrm>
        <a:off x="7483936" y="1921083"/>
        <a:ext cx="3543732" cy="1495305"/>
      </dsp:txXfrm>
    </dsp:sp>
    <dsp:sp modelId="{55D7EDDA-E064-4623-897A-2D1D874B91D4}">
      <dsp:nvSpPr>
        <dsp:cNvPr id="0" name=""/>
        <dsp:cNvSpPr/>
      </dsp:nvSpPr>
      <dsp:spPr>
        <a:xfrm>
          <a:off x="7504198" y="3936019"/>
          <a:ext cx="3581343" cy="1792560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Programación de agendas de medicina general, especializada y odontología</a:t>
          </a:r>
        </a:p>
      </dsp:txBody>
      <dsp:txXfrm>
        <a:off x="7591704" y="4023525"/>
        <a:ext cx="3406331" cy="1617548"/>
      </dsp:txXfrm>
    </dsp:sp>
    <dsp:sp modelId="{96D131B9-CA71-455D-A49B-1F0806FA72A9}">
      <dsp:nvSpPr>
        <dsp:cNvPr id="0" name=""/>
        <dsp:cNvSpPr/>
      </dsp:nvSpPr>
      <dsp:spPr>
        <a:xfrm>
          <a:off x="6190914" y="6308438"/>
          <a:ext cx="3723510" cy="1070984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Atención intramural de imagenología a través de brigadas en el territorio</a:t>
          </a:r>
        </a:p>
      </dsp:txBody>
      <dsp:txXfrm>
        <a:off x="6243195" y="6360719"/>
        <a:ext cx="3618948" cy="966422"/>
      </dsp:txXfrm>
    </dsp:sp>
    <dsp:sp modelId="{11BEB7FB-BA8D-42E1-AA1B-20898A0B77F3}">
      <dsp:nvSpPr>
        <dsp:cNvPr id="0" name=""/>
        <dsp:cNvSpPr/>
      </dsp:nvSpPr>
      <dsp:spPr>
        <a:xfrm>
          <a:off x="2189130" y="6389679"/>
          <a:ext cx="3358092" cy="1081829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Registros de historia clínica electrónica</a:t>
          </a:r>
        </a:p>
      </dsp:txBody>
      <dsp:txXfrm>
        <a:off x="2241941" y="6442490"/>
        <a:ext cx="3252470" cy="976207"/>
      </dsp:txXfrm>
    </dsp:sp>
    <dsp:sp modelId="{797C1C82-2D05-42D2-B4FD-038289ECF56C}">
      <dsp:nvSpPr>
        <dsp:cNvPr id="0" name=""/>
        <dsp:cNvSpPr/>
      </dsp:nvSpPr>
      <dsp:spPr>
        <a:xfrm>
          <a:off x="1062055" y="3998262"/>
          <a:ext cx="3406388" cy="1723987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Articulación con la mediana y alta complejidad ambulatoria a través de telesalud y brigadas intramural</a:t>
          </a:r>
        </a:p>
      </dsp:txBody>
      <dsp:txXfrm>
        <a:off x="1146213" y="4082420"/>
        <a:ext cx="3238072" cy="1555671"/>
      </dsp:txXfrm>
    </dsp:sp>
    <dsp:sp modelId="{3DD2C11D-90E0-48AC-BC39-33D51B6FFF52}">
      <dsp:nvSpPr>
        <dsp:cNvPr id="0" name=""/>
        <dsp:cNvSpPr/>
      </dsp:nvSpPr>
      <dsp:spPr>
        <a:xfrm>
          <a:off x="1385005" y="1673710"/>
          <a:ext cx="3491329" cy="1945269"/>
        </a:xfrm>
        <a:prstGeom prst="roundRect">
          <a:avLst/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Gestión de la información en salud para la toma de decisiones en salud</a:t>
          </a:r>
          <a:endParaRPr lang="es-CO" sz="20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1479965" y="1768670"/>
        <a:ext cx="3301409" cy="1755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857B5-837E-4F86-8ABA-E0953A43F999}">
      <dsp:nvSpPr>
        <dsp:cNvPr id="0" name=""/>
        <dsp:cNvSpPr/>
      </dsp:nvSpPr>
      <dsp:spPr>
        <a:xfrm>
          <a:off x="67523" y="2216544"/>
          <a:ext cx="4976341" cy="2900904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Reconocemos y hacemos visibles sus derechos y deberes en salud</a:t>
          </a:r>
        </a:p>
      </dsp:txBody>
      <dsp:txXfrm>
        <a:off x="152488" y="2301509"/>
        <a:ext cx="4806411" cy="2730974"/>
      </dsp:txXfrm>
    </dsp:sp>
    <dsp:sp modelId="{4FAE4D0A-61E4-4F11-89C9-214C06011AF9}">
      <dsp:nvSpPr>
        <dsp:cNvPr id="0" name=""/>
        <dsp:cNvSpPr/>
      </dsp:nvSpPr>
      <dsp:spPr>
        <a:xfrm rot="21543584">
          <a:off x="5282910" y="3296190"/>
          <a:ext cx="506915" cy="6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82920" y="3426193"/>
        <a:ext cx="354841" cy="386263"/>
      </dsp:txXfrm>
    </dsp:sp>
    <dsp:sp modelId="{FDD6C8D3-9601-483F-B74D-7454522C0E4C}">
      <dsp:nvSpPr>
        <dsp:cNvPr id="0" name=""/>
        <dsp:cNvSpPr/>
      </dsp:nvSpPr>
      <dsp:spPr>
        <a:xfrm>
          <a:off x="6000180" y="2135740"/>
          <a:ext cx="4202905" cy="2880470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0" i="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Atención solidaria, digna, respetuosa y empática atendiendo necesidades en salud propias de la PPL</a:t>
          </a:r>
          <a:endParaRPr lang="es-ES" sz="26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6084546" y="2220106"/>
        <a:ext cx="4034173" cy="2711738"/>
      </dsp:txXfrm>
    </dsp:sp>
    <dsp:sp modelId="{B559E43B-2756-47CC-9D5D-29010F97821C}">
      <dsp:nvSpPr>
        <dsp:cNvPr id="0" name=""/>
        <dsp:cNvSpPr/>
      </dsp:nvSpPr>
      <dsp:spPr>
        <a:xfrm rot="9842">
          <a:off x="10467797" y="3261666"/>
          <a:ext cx="561193" cy="643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1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467797" y="3390180"/>
        <a:ext cx="392835" cy="386263"/>
      </dsp:txXfrm>
    </dsp:sp>
    <dsp:sp modelId="{500D2C03-90BC-4B0A-9EB6-E85A554BE80E}">
      <dsp:nvSpPr>
        <dsp:cNvPr id="0" name=""/>
        <dsp:cNvSpPr/>
      </dsp:nvSpPr>
      <dsp:spPr>
        <a:xfrm>
          <a:off x="11261936" y="2228545"/>
          <a:ext cx="4276861" cy="2725201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0" i="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Experiencia participativa basada en autocuidado de la salud</a:t>
          </a:r>
          <a:endParaRPr lang="es-CO" sz="26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11341754" y="2308363"/>
        <a:ext cx="4117225" cy="2565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1B1D9-317D-4B32-9E98-067989DA2921}">
      <dsp:nvSpPr>
        <dsp:cNvPr id="0" name=""/>
        <dsp:cNvSpPr/>
      </dsp:nvSpPr>
      <dsp:spPr>
        <a:xfrm>
          <a:off x="6346981" y="494126"/>
          <a:ext cx="4771634" cy="1166329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ATENCION RESPETUOSA  </a:t>
          </a:r>
          <a:endParaRPr lang="es-CO" sz="30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81142" y="528287"/>
        <a:ext cx="4703312" cy="1098007"/>
      </dsp:txXfrm>
    </dsp:sp>
    <dsp:sp modelId="{164F4638-DF2E-407A-BA3B-2F145CF58867}">
      <dsp:nvSpPr>
        <dsp:cNvPr id="0" name=""/>
        <dsp:cNvSpPr/>
      </dsp:nvSpPr>
      <dsp:spPr>
        <a:xfrm rot="2480674">
          <a:off x="10648074" y="2325028"/>
          <a:ext cx="1532029" cy="2715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10729538" y="2379338"/>
        <a:ext cx="1369101" cy="162928"/>
      </dsp:txXfrm>
    </dsp:sp>
    <dsp:sp modelId="{A30AF26F-C09F-4C6F-B895-E655A56D1C51}">
      <dsp:nvSpPr>
        <dsp:cNvPr id="0" name=""/>
        <dsp:cNvSpPr/>
      </dsp:nvSpPr>
      <dsp:spPr>
        <a:xfrm>
          <a:off x="10032853" y="3074310"/>
          <a:ext cx="3435186" cy="1316421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i="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EMPATIA </a:t>
          </a:r>
          <a:endParaRPr lang="es-ES" sz="30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071410" y="3112867"/>
        <a:ext cx="3358072" cy="1239307"/>
      </dsp:txXfrm>
    </dsp:sp>
    <dsp:sp modelId="{B900BB26-F8BA-450C-93C3-D3C503475D81}">
      <dsp:nvSpPr>
        <dsp:cNvPr id="0" name=""/>
        <dsp:cNvSpPr/>
      </dsp:nvSpPr>
      <dsp:spPr>
        <a:xfrm rot="8113598" flipV="1">
          <a:off x="11021726" y="5188826"/>
          <a:ext cx="1359795" cy="3336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500" kern="1200"/>
        </a:p>
      </dsp:txBody>
      <dsp:txXfrm rot="10800000">
        <a:off x="11121831" y="5255562"/>
        <a:ext cx="1159585" cy="200210"/>
      </dsp:txXfrm>
    </dsp:sp>
    <dsp:sp modelId="{7213F55A-DDA2-49C3-9396-EA7A83268D2E}">
      <dsp:nvSpPr>
        <dsp:cNvPr id="0" name=""/>
        <dsp:cNvSpPr/>
      </dsp:nvSpPr>
      <dsp:spPr>
        <a:xfrm>
          <a:off x="3940066" y="3072518"/>
          <a:ext cx="2872948" cy="1074341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EQUIDAD</a:t>
          </a:r>
        </a:p>
      </dsp:txBody>
      <dsp:txXfrm>
        <a:off x="3971532" y="3103984"/>
        <a:ext cx="2810016" cy="1011409"/>
      </dsp:txXfrm>
    </dsp:sp>
    <dsp:sp modelId="{A54A2144-57EE-4E29-9C83-55A13780DC69}">
      <dsp:nvSpPr>
        <dsp:cNvPr id="0" name=""/>
        <dsp:cNvSpPr/>
      </dsp:nvSpPr>
      <dsp:spPr>
        <a:xfrm rot="2174288">
          <a:off x="5488066" y="5307062"/>
          <a:ext cx="1506671" cy="34074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500" kern="1200"/>
        </a:p>
      </dsp:txBody>
      <dsp:txXfrm>
        <a:off x="5590290" y="5375211"/>
        <a:ext cx="1302223" cy="204449"/>
      </dsp:txXfrm>
    </dsp:sp>
    <dsp:sp modelId="{E27B612C-F2AE-4AFF-9FBE-6AACF4C61B46}">
      <dsp:nvSpPr>
        <dsp:cNvPr id="0" name=""/>
        <dsp:cNvSpPr/>
      </dsp:nvSpPr>
      <dsp:spPr>
        <a:xfrm>
          <a:off x="7304645" y="5607776"/>
          <a:ext cx="3165968" cy="1150462"/>
        </a:xfrm>
        <a:prstGeom prst="roundRect">
          <a:avLst>
            <a:gd name="adj" fmla="val 10000"/>
          </a:avLst>
        </a:prstGeom>
        <a:solidFill>
          <a:srgbClr val="4ABF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ITELIGENCIA EMOCIONAL </a:t>
          </a:r>
          <a:endParaRPr lang="es-CO" sz="30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338341" y="5641472"/>
        <a:ext cx="3098576" cy="1083070"/>
      </dsp:txXfrm>
    </dsp:sp>
    <dsp:sp modelId="{B39BB779-D474-4BA3-A980-31939011E6AA}">
      <dsp:nvSpPr>
        <dsp:cNvPr id="0" name=""/>
        <dsp:cNvSpPr/>
      </dsp:nvSpPr>
      <dsp:spPr>
        <a:xfrm rot="18473289">
          <a:off x="5688426" y="2344017"/>
          <a:ext cx="1181567" cy="31144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/>
        </a:p>
      </dsp:txBody>
      <dsp:txXfrm rot="10800000">
        <a:off x="5781859" y="2406306"/>
        <a:ext cx="994701" cy="186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648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97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No incluir esta presentación. </a:t>
            </a:r>
            <a:endParaRPr dirty="0"/>
          </a:p>
        </p:txBody>
      </p:sp>
      <p:sp>
        <p:nvSpPr>
          <p:cNvPr id="275" name="Google Shape;2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8093922" y="1940923"/>
            <a:ext cx="9165377" cy="5902711"/>
            <a:chOff x="0" y="-9525"/>
            <a:chExt cx="12220503" cy="7870280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589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99" b="0" i="0" u="none" strike="noStrike" cap="none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1"/>
              <a:ext cx="12220503" cy="188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0" b="0" i="0" u="none" strike="noStrike" cap="none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2"/>
              <a:ext cx="12220503" cy="641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6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155A9A4-6F83-CC22-0131-1C6E1966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1" y="2162137"/>
            <a:ext cx="5600700" cy="4266969"/>
          </a:xfrm>
          <a:prstGeom prst="rect">
            <a:avLst/>
          </a:prstGeom>
        </p:spPr>
      </p:pic>
      <p:sp>
        <p:nvSpPr>
          <p:cNvPr id="13" name="Google Shape;92;p1">
            <a:extLst>
              <a:ext uri="{FF2B5EF4-FFF2-40B4-BE49-F238E27FC236}">
                <a16:creationId xmlns:a16="http://schemas.microsoft.com/office/drawing/2014/main" id="{9C3205B9-616B-69AE-4A77-291DB6A0F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0012" y="3557824"/>
            <a:ext cx="9871258" cy="324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MX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EXPERIENCIAS EN SALUD</a:t>
            </a:r>
            <a:br>
              <a:rPr lang="es-MX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MX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PENITENCIARIA                   REGIONAL NORTE </a:t>
            </a:r>
            <a:br>
              <a:rPr lang="es-MX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7506A-29B2-D536-5B8F-4D1087D22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702" y="344784"/>
            <a:ext cx="11036595" cy="131353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SE VIENE PARA EL 2023</a:t>
            </a:r>
            <a:endParaRPr lang="es-CO" sz="3200" b="1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13DAACA-5998-7CE6-967B-300C8D7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576" y="288080"/>
            <a:ext cx="2301424" cy="17533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5682A57-E4A3-1083-CCB9-ED1E5FE3C176}"/>
              </a:ext>
            </a:extLst>
          </p:cNvPr>
          <p:cNvSpPr txBox="1"/>
          <p:nvPr/>
        </p:nvSpPr>
        <p:spPr>
          <a:xfrm>
            <a:off x="3863596" y="2631240"/>
            <a:ext cx="111031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</a:rPr>
              <a:t>Fortalecer el sistema de gestión de información a través de herramientas de BI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</a:rPr>
              <a:t>Medición de resultados en salud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</a:rPr>
              <a:t>Atención con enfoque en seguridad del paciente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</a:rPr>
              <a:t>Fortalecer el acceso a servicios de telesalud </a:t>
            </a:r>
            <a:endParaRPr lang="es-CO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9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B2FAB4-9B5C-7EEE-2884-643D8CA0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27" y="2765766"/>
            <a:ext cx="11381545" cy="4187928"/>
          </a:xfrm>
          <a:prstGeom prst="rect">
            <a:avLst/>
          </a:prstGeom>
        </p:spPr>
      </p:pic>
      <p:pic>
        <p:nvPicPr>
          <p:cNvPr id="2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BEF2683-CE4A-449C-DC68-3E63BD85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473" y="665697"/>
            <a:ext cx="2756490" cy="21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1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35C7A1-13DD-597B-4CC7-E8F7FD8F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287" y="396568"/>
            <a:ext cx="2301424" cy="1753371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95BBCF-D3C4-6ECB-5DBE-795958D9F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095202"/>
              </p:ext>
            </p:extLst>
          </p:nvPr>
        </p:nvGraphicFramePr>
        <p:xfrm>
          <a:off x="3083442" y="1884103"/>
          <a:ext cx="12381845" cy="8006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DCAF7B73-6C37-6633-9C57-91B383EA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084" y="288080"/>
            <a:ext cx="9269428" cy="119975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EXPERIENCIAS ADQUIRIDAS                         DEL ESCRITORIO AL TERRITORIO</a:t>
            </a:r>
            <a:r>
              <a:rPr lang="es-ES" sz="3200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CO" sz="3200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2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35C7A1-13DD-597B-4CC7-E8F7FD8F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287" y="396568"/>
            <a:ext cx="2301424" cy="1753371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95BBCF-D3C4-6ECB-5DBE-795958D9F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780901"/>
              </p:ext>
            </p:extLst>
          </p:nvPr>
        </p:nvGraphicFramePr>
        <p:xfrm>
          <a:off x="2953077" y="1837607"/>
          <a:ext cx="12381845" cy="8006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DCAF7B73-6C37-6633-9C57-91B383EA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084" y="288080"/>
            <a:ext cx="9269428" cy="119975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 DEL ESCRITORIO AL TERRITORIO</a:t>
            </a:r>
            <a:r>
              <a:rPr lang="es-ES" sz="3200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CO" sz="3200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9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6FD35-911A-3532-5195-50638964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09" y="552893"/>
            <a:ext cx="15693656" cy="2785729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HUMANIZACION</a:t>
            </a:r>
            <a:r>
              <a:rPr lang="es-ES" sz="3200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LA PRESTACION                                                              DE LOS SERVICIOS DE SALUD</a:t>
            </a:r>
            <a:endParaRPr lang="es-CO" sz="3200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8CC6924-DCE5-ABA7-150B-4439A596C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745046"/>
              </p:ext>
            </p:extLst>
          </p:nvPr>
        </p:nvGraphicFramePr>
        <p:xfrm>
          <a:off x="1105786" y="2402958"/>
          <a:ext cx="15544800" cy="7182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B218D6-92C6-48DB-7706-8EBD5ADE9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6576" y="192386"/>
            <a:ext cx="2301424" cy="17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3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C1F1686-B624-D1E5-6CD1-9708412AB71A}"/>
              </a:ext>
            </a:extLst>
          </p:cNvPr>
          <p:cNvSpPr txBox="1"/>
          <p:nvPr/>
        </p:nvSpPr>
        <p:spPr>
          <a:xfrm flipH="1">
            <a:off x="1317326" y="810539"/>
            <a:ext cx="1419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 SALUD AL PATIO</a:t>
            </a:r>
            <a:endParaRPr lang="es-MX" sz="4000" b="1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032744D-7A39-8593-5E66-1DF0A2B3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576" y="200272"/>
            <a:ext cx="2301424" cy="17533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342399-6897-F128-5B44-39E2F385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275" y="2260883"/>
            <a:ext cx="3523650" cy="38867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DAA304F-B149-DF1B-9AF0-CD31EF02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046" y="2260883"/>
            <a:ext cx="6525536" cy="38867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B5095F7-37B7-8C0C-6466-DE6083D4C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434" y="2260883"/>
            <a:ext cx="3914919" cy="38867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802C30-39E7-1BB1-E3C6-FF588A034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050" y="6339011"/>
            <a:ext cx="5233240" cy="37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5ADC0-9F37-D876-30A3-5C30E0D2F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2056" y="693642"/>
            <a:ext cx="12269972" cy="1470025"/>
          </a:xfrm>
        </p:spPr>
        <p:txBody>
          <a:bodyPr/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VOCACIÓN</a:t>
            </a:r>
            <a:r>
              <a:rPr lang="es-ES" sz="3200" b="1" dirty="0">
                <a:solidFill>
                  <a:srgbClr val="4ABFC2"/>
                </a:solidFill>
                <a:latin typeface="Georgia" panose="02040502050405020303" pitchFamily="18" charset="0"/>
              </a:rPr>
              <a:t> </a:t>
            </a:r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SERVICIO</a:t>
            </a:r>
            <a:r>
              <a:rPr lang="es-ES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s-CO" dirty="0">
                <a:latin typeface="Georgia" panose="02040502050405020303" pitchFamily="18" charset="0"/>
              </a:rPr>
            </a:br>
            <a:endParaRPr lang="es-CO" dirty="0">
              <a:latin typeface="Georgia" panose="02040502050405020303" pitchFamily="18" charset="0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4510D62-1C53-13DF-23BC-877F82D0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576" y="288080"/>
            <a:ext cx="2301424" cy="1753371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EAA2AF9-054B-2F74-B2B6-B2FAE597A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939146"/>
              </p:ext>
            </p:extLst>
          </p:nvPr>
        </p:nvGraphicFramePr>
        <p:xfrm>
          <a:off x="361507" y="1533820"/>
          <a:ext cx="17331069" cy="846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341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7506A-29B2-D536-5B8F-4D1087D22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702" y="344784"/>
            <a:ext cx="11036595" cy="131353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RESULTADOS</a:t>
            </a:r>
            <a:endParaRPr lang="es-CO" sz="3200" b="1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13DAACA-5998-7CE6-967B-300C8D7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576" y="288080"/>
            <a:ext cx="2301424" cy="17533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5682A57-E4A3-1083-CCB9-ED1E5FE3C176}"/>
              </a:ext>
            </a:extLst>
          </p:cNvPr>
          <p:cNvSpPr txBox="1"/>
          <p:nvPr/>
        </p:nvSpPr>
        <p:spPr>
          <a:xfrm>
            <a:off x="3863596" y="2631240"/>
            <a:ext cx="111031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Caracterización de población por riesgo especifico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Enfoque de genero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Captación oportuna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Gestión de la operación con atención programada y no programada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Acceso integral sin barreras administrativas en salud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Aumento a la satisfacción de las partes interesadas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>
                <a:latin typeface="Verdana" panose="020B0604030504040204" pitchFamily="34" charset="0"/>
                <a:ea typeface="Verdana" panose="020B0604030504040204" pitchFamily="34" charset="0"/>
              </a:rPr>
              <a:t>Fortalecimiento de capacidades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7506A-29B2-D536-5B8F-4D1087D22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702" y="344784"/>
            <a:ext cx="11036595" cy="131353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GALERIA DE RESULTADOS </a:t>
            </a:r>
            <a:endParaRPr lang="es-CO" sz="3200" b="1" dirty="0">
              <a:solidFill>
                <a:srgbClr val="4ABFC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13DAACA-5998-7CE6-967B-300C8D7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576" y="288080"/>
            <a:ext cx="2301424" cy="17533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EA2D2B-1777-7ED2-53E9-5DDAADAF7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3" t="8378" r="6852" b="7593"/>
          <a:stretch/>
        </p:blipFill>
        <p:spPr>
          <a:xfrm>
            <a:off x="3103475" y="5332096"/>
            <a:ext cx="3024830" cy="29202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06C871-1E83-2AF2-AEC4-79285E380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7" t="7594" r="8162" b="7594"/>
          <a:stretch/>
        </p:blipFill>
        <p:spPr>
          <a:xfrm>
            <a:off x="7013036" y="5332097"/>
            <a:ext cx="3042169" cy="2980064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9A7A4FC2-6C07-6CBD-98E9-9B4FCE583BF3}"/>
              </a:ext>
            </a:extLst>
          </p:cNvPr>
          <p:cNvSpPr/>
          <p:nvPr/>
        </p:nvSpPr>
        <p:spPr>
          <a:xfrm>
            <a:off x="8024082" y="5915983"/>
            <a:ext cx="380376" cy="77998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3EF37D-030D-A37F-C1B6-B7BC44D78236}"/>
              </a:ext>
            </a:extLst>
          </p:cNvPr>
          <p:cNvSpPr/>
          <p:nvPr/>
        </p:nvSpPr>
        <p:spPr>
          <a:xfrm>
            <a:off x="8414848" y="6305976"/>
            <a:ext cx="238544" cy="5161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8069AC-E8B4-4D15-F7D5-73EEA697D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036" y="2312312"/>
            <a:ext cx="3042168" cy="28311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9AD924-D341-BCB5-CDA8-7626544F0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613" y="2223263"/>
            <a:ext cx="3066554" cy="29202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382070-E4FD-BCEA-0532-BF9D49857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7977" y="2363482"/>
            <a:ext cx="2426418" cy="26397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D2756E-5D6A-BFFD-5EB9-3D30A3E79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9135" y="2312312"/>
            <a:ext cx="2871465" cy="26397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9F6D0F-4B2D-5827-38A5-2099BC22F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7978" y="5300346"/>
            <a:ext cx="2426418" cy="29800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7F0D84-4973-3C08-4135-A556DAA10F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442" t="14686" b="25353"/>
          <a:stretch/>
        </p:blipFill>
        <p:spPr>
          <a:xfrm>
            <a:off x="13559203" y="5289537"/>
            <a:ext cx="2801397" cy="29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"/>
          <p:cNvSpPr txBox="1"/>
          <p:nvPr/>
        </p:nvSpPr>
        <p:spPr>
          <a:xfrm>
            <a:off x="16576891" y="1266584"/>
            <a:ext cx="547459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435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569A81-E393-E11A-7907-53B5D239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506" y="1681935"/>
            <a:ext cx="2983235" cy="263091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8AB7E1-70A6-428D-E14A-AD38F39E4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36" y="1862967"/>
            <a:ext cx="2257665" cy="25118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8B0F389-53F7-53D5-E28F-FC82D456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3" y="7592219"/>
            <a:ext cx="2486578" cy="24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E07915-EC40-FF3F-346B-DCD0958D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32" y="7634177"/>
            <a:ext cx="2570065" cy="24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B9B47F-7D25-6E1E-89A8-CEB1EB1D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266" y="1724643"/>
            <a:ext cx="2671368" cy="263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4621708-D1E9-07AC-E273-B2BF8CE98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130" y="1806740"/>
            <a:ext cx="2584633" cy="262425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A9DA57C-EA14-0795-EDFB-2C6E3335E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8791" y="4525969"/>
            <a:ext cx="2775843" cy="306625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BDF43FF-E2D3-5D50-4C43-183A6C587E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096" y="4550980"/>
            <a:ext cx="2714545" cy="307051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2BD00741-DF96-A2EF-F7A9-DE390CE7DC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60421" y="4502375"/>
            <a:ext cx="3010320" cy="306625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4B15009-D09E-7BBB-8CF6-725188AF91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2824" y="4843788"/>
            <a:ext cx="2510973" cy="2552675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5978B71-E3F4-6927-C031-B35156CF6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98791" y="7783340"/>
            <a:ext cx="2775843" cy="210123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E936161-C529-4E97-B5CB-91F85EA5FD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593" y="4812368"/>
            <a:ext cx="2372654" cy="2615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482679-0211-670A-6B5B-953040965C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9249" y="7824853"/>
            <a:ext cx="2843305" cy="20182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23A23B-A4D4-3ED8-E399-46275BADC9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5096" y="1681934"/>
            <a:ext cx="2711613" cy="2630911"/>
          </a:xfrm>
          <a:prstGeom prst="rect">
            <a:avLst/>
          </a:prstGeom>
        </p:spPr>
      </p:pic>
      <p:sp>
        <p:nvSpPr>
          <p:cNvPr id="10" name="Google Shape;157;p5">
            <a:extLst>
              <a:ext uri="{FF2B5EF4-FFF2-40B4-BE49-F238E27FC236}">
                <a16:creationId xmlns:a16="http://schemas.microsoft.com/office/drawing/2014/main" id="{9611C673-5C69-1D18-27C4-AEA32D62604A}"/>
              </a:ext>
            </a:extLst>
          </p:cNvPr>
          <p:cNvSpPr txBox="1">
            <a:spLocks/>
          </p:cNvSpPr>
          <p:nvPr/>
        </p:nvSpPr>
        <p:spPr>
          <a:xfrm>
            <a:off x="869118" y="354551"/>
            <a:ext cx="5614268" cy="161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</a:pPr>
            <a:endParaRPr lang="es-MX" sz="3600" b="1" dirty="0"/>
          </a:p>
        </p:txBody>
      </p:sp>
      <p:sp>
        <p:nvSpPr>
          <p:cNvPr id="11" name="Google Shape;157;p5">
            <a:extLst>
              <a:ext uri="{FF2B5EF4-FFF2-40B4-BE49-F238E27FC236}">
                <a16:creationId xmlns:a16="http://schemas.microsoft.com/office/drawing/2014/main" id="{16C90D73-ACB3-9D9C-DF37-FD2DA3739CBE}"/>
              </a:ext>
            </a:extLst>
          </p:cNvPr>
          <p:cNvSpPr txBox="1">
            <a:spLocks/>
          </p:cNvSpPr>
          <p:nvPr/>
        </p:nvSpPr>
        <p:spPr>
          <a:xfrm>
            <a:off x="-460617" y="354551"/>
            <a:ext cx="17653482" cy="10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</a:pPr>
            <a:r>
              <a:rPr lang="es-MX" sz="3200" b="1" dirty="0">
                <a:solidFill>
                  <a:srgbClr val="4ABFC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GALERIA RESULTADOS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243990-B1E5-0D72-9602-706A262082C7}"/>
              </a:ext>
            </a:extLst>
          </p:cNvPr>
          <p:cNvSpPr txBox="1"/>
          <p:nvPr/>
        </p:nvSpPr>
        <p:spPr>
          <a:xfrm>
            <a:off x="6046041" y="3012488"/>
            <a:ext cx="226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UPA EPMSC VALLEDUPAR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51514EA-C81C-9C74-72D1-AB45CB5CFF22}"/>
              </a:ext>
            </a:extLst>
          </p:cNvPr>
          <p:cNvSpPr txBox="1"/>
          <p:nvPr/>
        </p:nvSpPr>
        <p:spPr>
          <a:xfrm>
            <a:off x="5960354" y="5758456"/>
            <a:ext cx="226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UPA EPMSC RIOHACHA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734473-2AF9-6DA6-E131-24EE4DC65B6A}"/>
              </a:ext>
            </a:extLst>
          </p:cNvPr>
          <p:cNvSpPr txBox="1"/>
          <p:nvPr/>
        </p:nvSpPr>
        <p:spPr>
          <a:xfrm>
            <a:off x="6098905" y="8901673"/>
            <a:ext cx="226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UPA EPMSC BARRANQUILLA</a:t>
            </a:r>
          </a:p>
        </p:txBody>
      </p:sp>
      <p:pic>
        <p:nvPicPr>
          <p:cNvPr id="15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531DC6-ACC9-0C18-2CB8-161FFA74BE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1197" y="71736"/>
            <a:ext cx="2085001" cy="15884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A1B1DF-2E24-F777-A878-4808EB9134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87506" y="7758154"/>
            <a:ext cx="2983235" cy="21742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9A7F245B86F1448AA0640EA1DBFFBD" ma:contentTypeVersion="11" ma:contentTypeDescription="Crear nuevo documento." ma:contentTypeScope="" ma:versionID="77b36d6c06db8a27936cbd3d0629d4fa">
  <xsd:schema xmlns:xsd="http://www.w3.org/2001/XMLSchema" xmlns:xs="http://www.w3.org/2001/XMLSchema" xmlns:p="http://schemas.microsoft.com/office/2006/metadata/properties" xmlns:ns3="44004095-ed74-49e7-9dcf-36ba95a4c34b" xmlns:ns4="a42323b1-be8e-4b96-9f0e-a9db8c5c8ee6" targetNamespace="http://schemas.microsoft.com/office/2006/metadata/properties" ma:root="true" ma:fieldsID="227c096fe9f15ccaf589d8b81c25c0a2" ns3:_="" ns4:_="">
    <xsd:import namespace="44004095-ed74-49e7-9dcf-36ba95a4c34b"/>
    <xsd:import namespace="a42323b1-be8e-4b96-9f0e-a9db8c5c8e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04095-ed74-49e7-9dcf-36ba95a4c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323b1-be8e-4b96-9f0e-a9db8c5c8e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DCD539-C133-41FB-A4DC-CE4911D447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54DA4F-2C77-461E-89A0-FD1662D0FF6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F3771C-046D-4C08-8CE8-45749841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04095-ed74-49e7-9dcf-36ba95a4c34b"/>
    <ds:schemaRef ds:uri="a42323b1-be8e-4b96-9f0e-a9db8c5c8e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2925</TotalTime>
  <Words>276</Words>
  <Application>Microsoft Office PowerPoint</Application>
  <PresentationFormat>Personalizado</PresentationFormat>
  <Paragraphs>47</Paragraphs>
  <Slides>11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Georgia</vt:lpstr>
      <vt:lpstr>Verdana</vt:lpstr>
      <vt:lpstr>Office Theme</vt:lpstr>
      <vt:lpstr>EXPERIENCIAS EN SALUD PENITENCIARIA                   REGIONAL NORTE  </vt:lpstr>
      <vt:lpstr>EXPERIENCIAS ADQUIRIDAS                         DEL ESCRITORIO AL TERRITORIO </vt:lpstr>
      <vt:lpstr>ESTRATEGIA DEL ESCRITORIO AL TERRITORIO </vt:lpstr>
      <vt:lpstr>HUMANIZACION EN LA PRESTACION                                                              DE LOS SERVICIOS DE SALUD</vt:lpstr>
      <vt:lpstr>Presentación de PowerPoint</vt:lpstr>
      <vt:lpstr>VOCACIÓN DE SERVICIO  </vt:lpstr>
      <vt:lpstr>RESULTADOS</vt:lpstr>
      <vt:lpstr>GALERIA DE RESULTADOS </vt:lpstr>
      <vt:lpstr>Presentación de PowerPoint</vt:lpstr>
      <vt:lpstr>QUE SE VIENE PARA EL 2023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Luisa Pinto</dc:creator>
  <cp:lastModifiedBy>Claribeth Pareja Barrios</cp:lastModifiedBy>
  <cp:revision>99</cp:revision>
  <dcterms:created xsi:type="dcterms:W3CDTF">2006-08-16T00:00:00Z</dcterms:created>
  <dcterms:modified xsi:type="dcterms:W3CDTF">2022-12-20T18:26:51Z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0x010100E49A7F245B86F1448AA0640EA1DBFFBD</vt:lpwstr>
  </property>
</Properties>
</file>