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7" r:id="rId2"/>
    <p:sldId id="1554" r:id="rId3"/>
    <p:sldId id="256" r:id="rId4"/>
    <p:sldId id="1549" r:id="rId5"/>
    <p:sldId id="1553" r:id="rId6"/>
    <p:sldId id="1550" r:id="rId7"/>
    <p:sldId id="1551" r:id="rId8"/>
    <p:sldId id="1555" r:id="rId9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6C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296"/>
  </p:normalViewPr>
  <p:slideViewPr>
    <p:cSldViewPr snapToGrid="0">
      <p:cViewPr varScale="1">
        <p:scale>
          <a:sx n="114" d="100"/>
          <a:sy n="114" d="100"/>
        </p:scale>
        <p:origin x="4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E1685C-BC1A-4FA1-BD0B-ACEDD4D28472}" type="doc">
      <dgm:prSet loTypeId="urn:microsoft.com/office/officeart/2008/layout/HalfCircle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107409F5-CBE9-43C2-A0E3-F629E8D16D59}">
      <dgm:prSet phldrT="[Texto]" custT="1"/>
      <dgm:spPr/>
      <dgm:t>
        <a:bodyPr/>
        <a:lstStyle/>
        <a:p>
          <a:r>
            <a:rPr lang="es-CO" sz="1900" b="1" dirty="0"/>
            <a:t>DETERMINANTES</a:t>
          </a:r>
        </a:p>
      </dgm:t>
    </dgm:pt>
    <dgm:pt modelId="{401B3F3B-C9A0-4CF7-A689-929B956A837D}" type="parTrans" cxnId="{EF27916A-0079-45F5-A146-64E9E3C32EDE}">
      <dgm:prSet/>
      <dgm:spPr/>
      <dgm:t>
        <a:bodyPr/>
        <a:lstStyle/>
        <a:p>
          <a:endParaRPr lang="es-CO"/>
        </a:p>
      </dgm:t>
    </dgm:pt>
    <dgm:pt modelId="{2E3C037E-E035-4D32-9AE3-BE8FD867E935}" type="sibTrans" cxnId="{EF27916A-0079-45F5-A146-64E9E3C32EDE}">
      <dgm:prSet/>
      <dgm:spPr/>
      <dgm:t>
        <a:bodyPr/>
        <a:lstStyle/>
        <a:p>
          <a:endParaRPr lang="es-CO"/>
        </a:p>
      </dgm:t>
    </dgm:pt>
    <dgm:pt modelId="{E44FBA31-57DC-49C8-BD5B-72187E600BEA}" type="asst">
      <dgm:prSet phldrT="[Texto]" custT="1"/>
      <dgm:spPr/>
      <dgm:t>
        <a:bodyPr/>
        <a:lstStyle/>
        <a:p>
          <a:pPr algn="ctr"/>
          <a:r>
            <a:rPr lang="es-CO" sz="1700" b="1" dirty="0"/>
            <a:t>DECISIÓN Y REGLAS DE ACCESO  </a:t>
          </a:r>
        </a:p>
      </dgm:t>
    </dgm:pt>
    <dgm:pt modelId="{09964C6E-F632-4E99-8B83-B494E4364C90}" type="parTrans" cxnId="{01099263-C1A8-4A2D-B548-09431C713178}">
      <dgm:prSet/>
      <dgm:spPr>
        <a:ln>
          <a:solidFill>
            <a:schemeClr val="tx2"/>
          </a:solidFill>
        </a:ln>
      </dgm:spPr>
      <dgm:t>
        <a:bodyPr/>
        <a:lstStyle/>
        <a:p>
          <a:endParaRPr lang="es-CO"/>
        </a:p>
      </dgm:t>
    </dgm:pt>
    <dgm:pt modelId="{09370FF3-FA34-4B9E-BC2D-A6DD6622E7B6}" type="sibTrans" cxnId="{01099263-C1A8-4A2D-B548-09431C713178}">
      <dgm:prSet/>
      <dgm:spPr/>
      <dgm:t>
        <a:bodyPr/>
        <a:lstStyle/>
        <a:p>
          <a:endParaRPr lang="es-CO"/>
        </a:p>
      </dgm:t>
    </dgm:pt>
    <dgm:pt modelId="{E2267153-2618-4794-8A23-7399F3B90373}">
      <dgm:prSet phldrT="[Texto]" custT="1"/>
      <dgm:spPr/>
      <dgm:t>
        <a:bodyPr/>
        <a:lstStyle/>
        <a:p>
          <a:r>
            <a:rPr lang="es-CO" sz="1600" b="0" dirty="0"/>
            <a:t>Complicaciones y Comorbilidades</a:t>
          </a:r>
        </a:p>
      </dgm:t>
    </dgm:pt>
    <dgm:pt modelId="{72BD6391-4E87-4903-946C-A8770F708E84}" type="parTrans" cxnId="{3C169C77-D36A-4D2C-B00D-E662C6450851}">
      <dgm:prSet/>
      <dgm:spPr>
        <a:ln>
          <a:solidFill>
            <a:schemeClr val="tx2"/>
          </a:solidFill>
        </a:ln>
      </dgm:spPr>
      <dgm:t>
        <a:bodyPr/>
        <a:lstStyle/>
        <a:p>
          <a:endParaRPr lang="es-CO"/>
        </a:p>
      </dgm:t>
    </dgm:pt>
    <dgm:pt modelId="{102753F4-B8FB-4430-9E9F-41D4BDE077D6}" type="sibTrans" cxnId="{3C169C77-D36A-4D2C-B00D-E662C6450851}">
      <dgm:prSet/>
      <dgm:spPr/>
      <dgm:t>
        <a:bodyPr/>
        <a:lstStyle/>
        <a:p>
          <a:endParaRPr lang="es-CO"/>
        </a:p>
      </dgm:t>
    </dgm:pt>
    <dgm:pt modelId="{74246613-7887-45E0-991F-959E7E995A28}">
      <dgm:prSet phldrT="[Texto]" custT="1"/>
      <dgm:spPr/>
      <dgm:t>
        <a:bodyPr/>
        <a:lstStyle/>
        <a:p>
          <a:r>
            <a:rPr lang="es-CO" sz="1600" b="0" dirty="0"/>
            <a:t>Incremento de Requerimientos Judiciales </a:t>
          </a:r>
          <a:endParaRPr lang="es-CO" sz="1600" b="1" dirty="0"/>
        </a:p>
      </dgm:t>
    </dgm:pt>
    <dgm:pt modelId="{627C4BB0-D706-4418-A32F-CC21D1953939}" type="parTrans" cxnId="{AD0BA769-4CAF-4E5B-A85B-BDE7E46634B9}">
      <dgm:prSet/>
      <dgm:spPr>
        <a:ln>
          <a:solidFill>
            <a:schemeClr val="tx2"/>
          </a:solidFill>
        </a:ln>
      </dgm:spPr>
      <dgm:t>
        <a:bodyPr/>
        <a:lstStyle/>
        <a:p>
          <a:endParaRPr lang="es-CO"/>
        </a:p>
      </dgm:t>
    </dgm:pt>
    <dgm:pt modelId="{07A046FC-6AD1-4E4F-BB87-FB65EC2A83E7}" type="sibTrans" cxnId="{AD0BA769-4CAF-4E5B-A85B-BDE7E46634B9}">
      <dgm:prSet/>
      <dgm:spPr/>
      <dgm:t>
        <a:bodyPr/>
        <a:lstStyle/>
        <a:p>
          <a:endParaRPr lang="es-CO"/>
        </a:p>
      </dgm:t>
    </dgm:pt>
    <dgm:pt modelId="{7B640290-FFF2-45CD-A363-444C9D246127}">
      <dgm:prSet phldrT="[Texto]" custT="1"/>
      <dgm:spPr/>
      <dgm:t>
        <a:bodyPr/>
        <a:lstStyle/>
        <a:p>
          <a:r>
            <a:rPr lang="es-CO" sz="1600" b="0" dirty="0"/>
            <a:t>Insatisfacción</a:t>
          </a:r>
          <a:r>
            <a:rPr lang="es-CO" sz="1700" b="1" dirty="0"/>
            <a:t> </a:t>
          </a:r>
        </a:p>
      </dgm:t>
    </dgm:pt>
    <dgm:pt modelId="{75130755-21B7-4D8A-87F5-CD80BD6BF09B}" type="parTrans" cxnId="{6CAEC200-A08B-466D-B8CD-4283B79B8D4D}">
      <dgm:prSet/>
      <dgm:spPr>
        <a:ln>
          <a:solidFill>
            <a:schemeClr val="tx2"/>
          </a:solidFill>
        </a:ln>
      </dgm:spPr>
      <dgm:t>
        <a:bodyPr/>
        <a:lstStyle/>
        <a:p>
          <a:endParaRPr lang="es-CO"/>
        </a:p>
      </dgm:t>
    </dgm:pt>
    <dgm:pt modelId="{980356DA-D95C-456D-9EF0-F74B27E54E0C}" type="sibTrans" cxnId="{6CAEC200-A08B-466D-B8CD-4283B79B8D4D}">
      <dgm:prSet/>
      <dgm:spPr/>
      <dgm:t>
        <a:bodyPr/>
        <a:lstStyle/>
        <a:p>
          <a:endParaRPr lang="es-CO"/>
        </a:p>
      </dgm:t>
    </dgm:pt>
    <dgm:pt modelId="{ADF35A76-4F57-4AA2-8A7D-EC8345A2B942}" type="pres">
      <dgm:prSet presAssocID="{12E1685C-BC1A-4FA1-BD0B-ACEDD4D28472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154E94F-B1A0-4865-8641-64A30EAAEDF8}" type="pres">
      <dgm:prSet presAssocID="{107409F5-CBE9-43C2-A0E3-F629E8D16D59}" presName="hierRoot1" presStyleCnt="0">
        <dgm:presLayoutVars>
          <dgm:hierBranch val="init"/>
        </dgm:presLayoutVars>
      </dgm:prSet>
      <dgm:spPr/>
    </dgm:pt>
    <dgm:pt modelId="{56C42371-BB26-44AE-B152-058B297D22EE}" type="pres">
      <dgm:prSet presAssocID="{107409F5-CBE9-43C2-A0E3-F629E8D16D59}" presName="rootComposite1" presStyleCnt="0"/>
      <dgm:spPr/>
    </dgm:pt>
    <dgm:pt modelId="{364F62CE-9AA5-44E5-B9A1-0D02F7E33D64}" type="pres">
      <dgm:prSet presAssocID="{107409F5-CBE9-43C2-A0E3-F629E8D16D59}" presName="rootText1" presStyleLbl="alignAcc1" presStyleIdx="0" presStyleCnt="0">
        <dgm:presLayoutVars>
          <dgm:chPref val="3"/>
        </dgm:presLayoutVars>
      </dgm:prSet>
      <dgm:spPr/>
    </dgm:pt>
    <dgm:pt modelId="{CBEF0A36-8A58-460F-A8FE-0100E798E317}" type="pres">
      <dgm:prSet presAssocID="{107409F5-CBE9-43C2-A0E3-F629E8D16D59}" presName="topArc1" presStyleLbl="parChTrans1D1" presStyleIdx="0" presStyleCnt="10"/>
      <dgm:spPr>
        <a:ln>
          <a:solidFill>
            <a:schemeClr val="tx2"/>
          </a:solidFill>
        </a:ln>
      </dgm:spPr>
    </dgm:pt>
    <dgm:pt modelId="{94D54DF0-1B18-4FB6-AF2D-153FBE2B3B7A}" type="pres">
      <dgm:prSet presAssocID="{107409F5-CBE9-43C2-A0E3-F629E8D16D59}" presName="bottomArc1" presStyleLbl="parChTrans1D1" presStyleIdx="1" presStyleCnt="10"/>
      <dgm:spPr>
        <a:ln>
          <a:solidFill>
            <a:schemeClr val="tx2"/>
          </a:solidFill>
        </a:ln>
      </dgm:spPr>
    </dgm:pt>
    <dgm:pt modelId="{C582C036-4A2E-442B-BBA9-78DFFEA74472}" type="pres">
      <dgm:prSet presAssocID="{107409F5-CBE9-43C2-A0E3-F629E8D16D59}" presName="topConnNode1" presStyleLbl="node1" presStyleIdx="0" presStyleCnt="0"/>
      <dgm:spPr/>
    </dgm:pt>
    <dgm:pt modelId="{34A3EC9C-044F-461D-B6F9-3731F050CE29}" type="pres">
      <dgm:prSet presAssocID="{107409F5-CBE9-43C2-A0E3-F629E8D16D59}" presName="hierChild2" presStyleCnt="0"/>
      <dgm:spPr/>
    </dgm:pt>
    <dgm:pt modelId="{7994DD08-DF8C-47F7-A6BB-7999EB2539CE}" type="pres">
      <dgm:prSet presAssocID="{72BD6391-4E87-4903-946C-A8770F708E84}" presName="Name28" presStyleLbl="parChTrans1D2" presStyleIdx="0" presStyleCnt="4"/>
      <dgm:spPr/>
    </dgm:pt>
    <dgm:pt modelId="{58F1F013-C509-4ED0-AADC-5F2C94F3DA56}" type="pres">
      <dgm:prSet presAssocID="{E2267153-2618-4794-8A23-7399F3B90373}" presName="hierRoot2" presStyleCnt="0">
        <dgm:presLayoutVars>
          <dgm:hierBranch val="init"/>
        </dgm:presLayoutVars>
      </dgm:prSet>
      <dgm:spPr/>
    </dgm:pt>
    <dgm:pt modelId="{F7CEF71C-1B3C-4EC5-B810-66E4D0CC02DB}" type="pres">
      <dgm:prSet presAssocID="{E2267153-2618-4794-8A23-7399F3B90373}" presName="rootComposite2" presStyleCnt="0"/>
      <dgm:spPr/>
    </dgm:pt>
    <dgm:pt modelId="{152215F6-5A5A-45B3-BF27-40AAA83A4E7A}" type="pres">
      <dgm:prSet presAssocID="{E2267153-2618-4794-8A23-7399F3B90373}" presName="rootText2" presStyleLbl="alignAcc1" presStyleIdx="0" presStyleCnt="0">
        <dgm:presLayoutVars>
          <dgm:chPref val="3"/>
        </dgm:presLayoutVars>
      </dgm:prSet>
      <dgm:spPr/>
    </dgm:pt>
    <dgm:pt modelId="{E2DE4EFC-8E40-4BFE-B93D-F94FCBDAB273}" type="pres">
      <dgm:prSet presAssocID="{E2267153-2618-4794-8A23-7399F3B90373}" presName="topArc2" presStyleLbl="parChTrans1D1" presStyleIdx="2" presStyleCnt="10"/>
      <dgm:spPr>
        <a:ln>
          <a:solidFill>
            <a:schemeClr val="tx2"/>
          </a:solidFill>
        </a:ln>
      </dgm:spPr>
    </dgm:pt>
    <dgm:pt modelId="{6FA63BD7-1B27-4A44-90E5-9D0DF0591CC7}" type="pres">
      <dgm:prSet presAssocID="{E2267153-2618-4794-8A23-7399F3B90373}" presName="bottomArc2" presStyleLbl="parChTrans1D1" presStyleIdx="3" presStyleCnt="10"/>
      <dgm:spPr>
        <a:ln>
          <a:solidFill>
            <a:schemeClr val="tx2"/>
          </a:solidFill>
        </a:ln>
      </dgm:spPr>
    </dgm:pt>
    <dgm:pt modelId="{88A8A10D-4D75-41F8-9E10-C935A6940506}" type="pres">
      <dgm:prSet presAssocID="{E2267153-2618-4794-8A23-7399F3B90373}" presName="topConnNode2" presStyleLbl="node2" presStyleIdx="0" presStyleCnt="0"/>
      <dgm:spPr/>
    </dgm:pt>
    <dgm:pt modelId="{3267B716-1A8C-4179-8D11-D74424B8FFD4}" type="pres">
      <dgm:prSet presAssocID="{E2267153-2618-4794-8A23-7399F3B90373}" presName="hierChild4" presStyleCnt="0"/>
      <dgm:spPr/>
    </dgm:pt>
    <dgm:pt modelId="{169EE38A-CDA1-4613-A4BF-28A23DCDE4A4}" type="pres">
      <dgm:prSet presAssocID="{E2267153-2618-4794-8A23-7399F3B90373}" presName="hierChild5" presStyleCnt="0"/>
      <dgm:spPr/>
    </dgm:pt>
    <dgm:pt modelId="{D3FCEBCA-C5F3-4B0A-91CB-6C9CC7B739B1}" type="pres">
      <dgm:prSet presAssocID="{627C4BB0-D706-4418-A32F-CC21D1953939}" presName="Name28" presStyleLbl="parChTrans1D2" presStyleIdx="1" presStyleCnt="4"/>
      <dgm:spPr/>
    </dgm:pt>
    <dgm:pt modelId="{E54B7638-27D6-4B1C-B8A5-A1B49D859FE9}" type="pres">
      <dgm:prSet presAssocID="{74246613-7887-45E0-991F-959E7E995A28}" presName="hierRoot2" presStyleCnt="0">
        <dgm:presLayoutVars>
          <dgm:hierBranch val="init"/>
        </dgm:presLayoutVars>
      </dgm:prSet>
      <dgm:spPr/>
    </dgm:pt>
    <dgm:pt modelId="{A65B40C8-2A16-454E-BEC3-EF09E2F0051E}" type="pres">
      <dgm:prSet presAssocID="{74246613-7887-45E0-991F-959E7E995A28}" presName="rootComposite2" presStyleCnt="0"/>
      <dgm:spPr/>
    </dgm:pt>
    <dgm:pt modelId="{9E1565C5-129A-428C-BF6B-8625B5428416}" type="pres">
      <dgm:prSet presAssocID="{74246613-7887-45E0-991F-959E7E995A28}" presName="rootText2" presStyleLbl="alignAcc1" presStyleIdx="0" presStyleCnt="0">
        <dgm:presLayoutVars>
          <dgm:chPref val="3"/>
        </dgm:presLayoutVars>
      </dgm:prSet>
      <dgm:spPr/>
    </dgm:pt>
    <dgm:pt modelId="{DA8469CC-D73F-4D21-9C64-FF8174453256}" type="pres">
      <dgm:prSet presAssocID="{74246613-7887-45E0-991F-959E7E995A28}" presName="topArc2" presStyleLbl="parChTrans1D1" presStyleIdx="4" presStyleCnt="10"/>
      <dgm:spPr>
        <a:ln>
          <a:solidFill>
            <a:schemeClr val="tx2"/>
          </a:solidFill>
        </a:ln>
      </dgm:spPr>
    </dgm:pt>
    <dgm:pt modelId="{6901C8EC-137B-4D90-ADBF-C4ABF3F371D1}" type="pres">
      <dgm:prSet presAssocID="{74246613-7887-45E0-991F-959E7E995A28}" presName="bottomArc2" presStyleLbl="parChTrans1D1" presStyleIdx="5" presStyleCnt="10"/>
      <dgm:spPr>
        <a:ln>
          <a:solidFill>
            <a:schemeClr val="tx2"/>
          </a:solidFill>
        </a:ln>
      </dgm:spPr>
    </dgm:pt>
    <dgm:pt modelId="{735F1309-A6E8-4C62-AB0E-B2297FEF84EB}" type="pres">
      <dgm:prSet presAssocID="{74246613-7887-45E0-991F-959E7E995A28}" presName="topConnNode2" presStyleLbl="node2" presStyleIdx="0" presStyleCnt="0"/>
      <dgm:spPr/>
    </dgm:pt>
    <dgm:pt modelId="{5E932F57-383C-4044-B622-69D853566F03}" type="pres">
      <dgm:prSet presAssocID="{74246613-7887-45E0-991F-959E7E995A28}" presName="hierChild4" presStyleCnt="0"/>
      <dgm:spPr/>
    </dgm:pt>
    <dgm:pt modelId="{6B789E7F-E78E-48AF-A5EE-DDD9CC9CC069}" type="pres">
      <dgm:prSet presAssocID="{74246613-7887-45E0-991F-959E7E995A28}" presName="hierChild5" presStyleCnt="0"/>
      <dgm:spPr/>
    </dgm:pt>
    <dgm:pt modelId="{DC768C64-90B0-43FE-AEDC-8F75E1C4AAF1}" type="pres">
      <dgm:prSet presAssocID="{75130755-21B7-4D8A-87F5-CD80BD6BF09B}" presName="Name28" presStyleLbl="parChTrans1D2" presStyleIdx="2" presStyleCnt="4"/>
      <dgm:spPr/>
    </dgm:pt>
    <dgm:pt modelId="{736BD5F8-3AE2-4A0C-9FD2-43A55B419B66}" type="pres">
      <dgm:prSet presAssocID="{7B640290-FFF2-45CD-A363-444C9D246127}" presName="hierRoot2" presStyleCnt="0">
        <dgm:presLayoutVars>
          <dgm:hierBranch val="init"/>
        </dgm:presLayoutVars>
      </dgm:prSet>
      <dgm:spPr/>
    </dgm:pt>
    <dgm:pt modelId="{A98C9265-E812-408D-BBA8-32FA094CC5C7}" type="pres">
      <dgm:prSet presAssocID="{7B640290-FFF2-45CD-A363-444C9D246127}" presName="rootComposite2" presStyleCnt="0"/>
      <dgm:spPr/>
    </dgm:pt>
    <dgm:pt modelId="{4C17E6E4-8CCB-4903-B649-5B11100D4356}" type="pres">
      <dgm:prSet presAssocID="{7B640290-FFF2-45CD-A363-444C9D246127}" presName="rootText2" presStyleLbl="alignAcc1" presStyleIdx="0" presStyleCnt="0">
        <dgm:presLayoutVars>
          <dgm:chPref val="3"/>
        </dgm:presLayoutVars>
      </dgm:prSet>
      <dgm:spPr/>
    </dgm:pt>
    <dgm:pt modelId="{77C11A81-29C1-4F63-AEFF-36F4ECCE5262}" type="pres">
      <dgm:prSet presAssocID="{7B640290-FFF2-45CD-A363-444C9D246127}" presName="topArc2" presStyleLbl="parChTrans1D1" presStyleIdx="6" presStyleCnt="10"/>
      <dgm:spPr>
        <a:ln>
          <a:solidFill>
            <a:schemeClr val="tx2"/>
          </a:solidFill>
        </a:ln>
      </dgm:spPr>
    </dgm:pt>
    <dgm:pt modelId="{52B442E5-8E7D-4D72-8A65-8B846EFA1BCA}" type="pres">
      <dgm:prSet presAssocID="{7B640290-FFF2-45CD-A363-444C9D246127}" presName="bottomArc2" presStyleLbl="parChTrans1D1" presStyleIdx="7" presStyleCnt="10"/>
      <dgm:spPr>
        <a:ln>
          <a:solidFill>
            <a:schemeClr val="tx2"/>
          </a:solidFill>
        </a:ln>
      </dgm:spPr>
    </dgm:pt>
    <dgm:pt modelId="{BCA01E99-1574-4E12-B26E-6CE0BD20FBCD}" type="pres">
      <dgm:prSet presAssocID="{7B640290-FFF2-45CD-A363-444C9D246127}" presName="topConnNode2" presStyleLbl="node2" presStyleIdx="0" presStyleCnt="0"/>
      <dgm:spPr/>
    </dgm:pt>
    <dgm:pt modelId="{022A83CA-2226-4229-BB08-788C7BF32826}" type="pres">
      <dgm:prSet presAssocID="{7B640290-FFF2-45CD-A363-444C9D246127}" presName="hierChild4" presStyleCnt="0"/>
      <dgm:spPr/>
    </dgm:pt>
    <dgm:pt modelId="{A7507EFA-F96D-49CB-9356-265ADFAE8D19}" type="pres">
      <dgm:prSet presAssocID="{7B640290-FFF2-45CD-A363-444C9D246127}" presName="hierChild5" presStyleCnt="0"/>
      <dgm:spPr/>
    </dgm:pt>
    <dgm:pt modelId="{FFED8BD2-5C55-42CB-B4C8-612405EEE230}" type="pres">
      <dgm:prSet presAssocID="{107409F5-CBE9-43C2-A0E3-F629E8D16D59}" presName="hierChild3" presStyleCnt="0"/>
      <dgm:spPr/>
    </dgm:pt>
    <dgm:pt modelId="{6D06E9F9-21C4-44DF-BD1A-66213DA349D7}" type="pres">
      <dgm:prSet presAssocID="{09964C6E-F632-4E99-8B83-B494E4364C90}" presName="Name101" presStyleLbl="parChTrans1D2" presStyleIdx="3" presStyleCnt="4"/>
      <dgm:spPr/>
    </dgm:pt>
    <dgm:pt modelId="{84C4BDD5-E426-4A5B-8019-5BE2F9AEB45C}" type="pres">
      <dgm:prSet presAssocID="{E44FBA31-57DC-49C8-BD5B-72187E600BEA}" presName="hierRoot3" presStyleCnt="0">
        <dgm:presLayoutVars>
          <dgm:hierBranch val="init"/>
        </dgm:presLayoutVars>
      </dgm:prSet>
      <dgm:spPr/>
    </dgm:pt>
    <dgm:pt modelId="{7B8FE9D1-534A-4354-BAF8-6FBF599B6D58}" type="pres">
      <dgm:prSet presAssocID="{E44FBA31-57DC-49C8-BD5B-72187E600BEA}" presName="rootComposite3" presStyleCnt="0"/>
      <dgm:spPr/>
    </dgm:pt>
    <dgm:pt modelId="{89E6341B-27EF-4762-A8B5-D2E2149B0CA9}" type="pres">
      <dgm:prSet presAssocID="{E44FBA31-57DC-49C8-BD5B-72187E600BEA}" presName="rootText3" presStyleLbl="alignAcc1" presStyleIdx="0" presStyleCnt="0">
        <dgm:presLayoutVars>
          <dgm:chPref val="3"/>
        </dgm:presLayoutVars>
      </dgm:prSet>
      <dgm:spPr/>
    </dgm:pt>
    <dgm:pt modelId="{02AC95AD-7DFE-4546-90E9-C7C4A0F18FBF}" type="pres">
      <dgm:prSet presAssocID="{E44FBA31-57DC-49C8-BD5B-72187E600BEA}" presName="topArc3" presStyleLbl="parChTrans1D1" presStyleIdx="8" presStyleCnt="10"/>
      <dgm:spPr>
        <a:ln>
          <a:solidFill>
            <a:schemeClr val="tx2"/>
          </a:solidFill>
        </a:ln>
      </dgm:spPr>
    </dgm:pt>
    <dgm:pt modelId="{7E2A0E63-D7AB-48DD-A149-3893126ABF77}" type="pres">
      <dgm:prSet presAssocID="{E44FBA31-57DC-49C8-BD5B-72187E600BEA}" presName="bottomArc3" presStyleLbl="parChTrans1D1" presStyleIdx="9" presStyleCnt="10"/>
      <dgm:spPr>
        <a:ln>
          <a:solidFill>
            <a:schemeClr val="tx2"/>
          </a:solidFill>
        </a:ln>
      </dgm:spPr>
    </dgm:pt>
    <dgm:pt modelId="{4EF64FEA-4E85-44D6-84B2-383BBC980201}" type="pres">
      <dgm:prSet presAssocID="{E44FBA31-57DC-49C8-BD5B-72187E600BEA}" presName="topConnNode3" presStyleLbl="asst1" presStyleIdx="0" presStyleCnt="0"/>
      <dgm:spPr/>
    </dgm:pt>
    <dgm:pt modelId="{80E34516-7A13-43CF-B9AE-B46B01231292}" type="pres">
      <dgm:prSet presAssocID="{E44FBA31-57DC-49C8-BD5B-72187E600BEA}" presName="hierChild6" presStyleCnt="0"/>
      <dgm:spPr/>
    </dgm:pt>
    <dgm:pt modelId="{95072530-E67B-4CF3-9814-6E9B1627ABD5}" type="pres">
      <dgm:prSet presAssocID="{E44FBA31-57DC-49C8-BD5B-72187E600BEA}" presName="hierChild7" presStyleCnt="0"/>
      <dgm:spPr/>
    </dgm:pt>
  </dgm:ptLst>
  <dgm:cxnLst>
    <dgm:cxn modelId="{BC494500-3249-4F98-8D1C-0DCCE057DF2C}" type="presOf" srcId="{75130755-21B7-4D8A-87F5-CD80BD6BF09B}" destId="{DC768C64-90B0-43FE-AEDC-8F75E1C4AAF1}" srcOrd="0" destOrd="0" presId="urn:microsoft.com/office/officeart/2008/layout/HalfCircleOrganizationChart"/>
    <dgm:cxn modelId="{6CAEC200-A08B-466D-B8CD-4283B79B8D4D}" srcId="{107409F5-CBE9-43C2-A0E3-F629E8D16D59}" destId="{7B640290-FFF2-45CD-A363-444C9D246127}" srcOrd="3" destOrd="0" parTransId="{75130755-21B7-4D8A-87F5-CD80BD6BF09B}" sibTransId="{980356DA-D95C-456D-9EF0-F74B27E54E0C}"/>
    <dgm:cxn modelId="{1242FE0A-2DDC-4A3A-A6AD-0DF85EA320AC}" type="presOf" srcId="{7B640290-FFF2-45CD-A363-444C9D246127}" destId="{4C17E6E4-8CCB-4903-B649-5B11100D4356}" srcOrd="0" destOrd="0" presId="urn:microsoft.com/office/officeart/2008/layout/HalfCircleOrganizationChart"/>
    <dgm:cxn modelId="{9FE24820-295C-4085-A0BD-C8623F4398F1}" type="presOf" srcId="{107409F5-CBE9-43C2-A0E3-F629E8D16D59}" destId="{C582C036-4A2E-442B-BBA9-78DFFEA74472}" srcOrd="1" destOrd="0" presId="urn:microsoft.com/office/officeart/2008/layout/HalfCircleOrganizationChart"/>
    <dgm:cxn modelId="{B4C3983E-F8E0-4DE9-9CFD-0338C7A630AF}" type="presOf" srcId="{E2267153-2618-4794-8A23-7399F3B90373}" destId="{152215F6-5A5A-45B3-BF27-40AAA83A4E7A}" srcOrd="0" destOrd="0" presId="urn:microsoft.com/office/officeart/2008/layout/HalfCircleOrganizationChart"/>
    <dgm:cxn modelId="{01099263-C1A8-4A2D-B548-09431C713178}" srcId="{107409F5-CBE9-43C2-A0E3-F629E8D16D59}" destId="{E44FBA31-57DC-49C8-BD5B-72187E600BEA}" srcOrd="0" destOrd="0" parTransId="{09964C6E-F632-4E99-8B83-B494E4364C90}" sibTransId="{09370FF3-FA34-4B9E-BC2D-A6DD6622E7B6}"/>
    <dgm:cxn modelId="{0DF62244-AA2F-41FC-A0A6-D9FC25338908}" type="presOf" srcId="{627C4BB0-D706-4418-A32F-CC21D1953939}" destId="{D3FCEBCA-C5F3-4B0A-91CB-6C9CC7B739B1}" srcOrd="0" destOrd="0" presId="urn:microsoft.com/office/officeart/2008/layout/HalfCircleOrganizationChart"/>
    <dgm:cxn modelId="{AD0BA769-4CAF-4E5B-A85B-BDE7E46634B9}" srcId="{107409F5-CBE9-43C2-A0E3-F629E8D16D59}" destId="{74246613-7887-45E0-991F-959E7E995A28}" srcOrd="2" destOrd="0" parTransId="{627C4BB0-D706-4418-A32F-CC21D1953939}" sibTransId="{07A046FC-6AD1-4E4F-BB87-FB65EC2A83E7}"/>
    <dgm:cxn modelId="{EF27916A-0079-45F5-A146-64E9E3C32EDE}" srcId="{12E1685C-BC1A-4FA1-BD0B-ACEDD4D28472}" destId="{107409F5-CBE9-43C2-A0E3-F629E8D16D59}" srcOrd="0" destOrd="0" parTransId="{401B3F3B-C9A0-4CF7-A689-929B956A837D}" sibTransId="{2E3C037E-E035-4D32-9AE3-BE8FD867E935}"/>
    <dgm:cxn modelId="{AA414C6C-2207-4D9E-B16B-765DC18E23D2}" type="presOf" srcId="{E44FBA31-57DC-49C8-BD5B-72187E600BEA}" destId="{4EF64FEA-4E85-44D6-84B2-383BBC980201}" srcOrd="1" destOrd="0" presId="urn:microsoft.com/office/officeart/2008/layout/HalfCircleOrganizationChart"/>
    <dgm:cxn modelId="{CCE7EE4D-CE1B-43D5-AB8E-F66531328A30}" type="presOf" srcId="{E2267153-2618-4794-8A23-7399F3B90373}" destId="{88A8A10D-4D75-41F8-9E10-C935A6940506}" srcOrd="1" destOrd="0" presId="urn:microsoft.com/office/officeart/2008/layout/HalfCircleOrganizationChart"/>
    <dgm:cxn modelId="{20645570-6374-4299-84FB-D09C4B918B9C}" type="presOf" srcId="{12E1685C-BC1A-4FA1-BD0B-ACEDD4D28472}" destId="{ADF35A76-4F57-4AA2-8A7D-EC8345A2B942}" srcOrd="0" destOrd="0" presId="urn:microsoft.com/office/officeart/2008/layout/HalfCircleOrganizationChart"/>
    <dgm:cxn modelId="{1AD5AB74-ED19-4392-A2F6-53CDB5001FE8}" type="presOf" srcId="{72BD6391-4E87-4903-946C-A8770F708E84}" destId="{7994DD08-DF8C-47F7-A6BB-7999EB2539CE}" srcOrd="0" destOrd="0" presId="urn:microsoft.com/office/officeart/2008/layout/HalfCircleOrganizationChart"/>
    <dgm:cxn modelId="{38E72A76-4BEE-4FE8-8649-0B7353EC2E57}" type="presOf" srcId="{E44FBA31-57DC-49C8-BD5B-72187E600BEA}" destId="{89E6341B-27EF-4762-A8B5-D2E2149B0CA9}" srcOrd="0" destOrd="0" presId="urn:microsoft.com/office/officeart/2008/layout/HalfCircleOrganizationChart"/>
    <dgm:cxn modelId="{3C169C77-D36A-4D2C-B00D-E662C6450851}" srcId="{107409F5-CBE9-43C2-A0E3-F629E8D16D59}" destId="{E2267153-2618-4794-8A23-7399F3B90373}" srcOrd="1" destOrd="0" parTransId="{72BD6391-4E87-4903-946C-A8770F708E84}" sibTransId="{102753F4-B8FB-4430-9E9F-41D4BDE077D6}"/>
    <dgm:cxn modelId="{C37B9B78-05C5-4EC7-9C27-6495CD001332}" type="presOf" srcId="{74246613-7887-45E0-991F-959E7E995A28}" destId="{9E1565C5-129A-428C-BF6B-8625B5428416}" srcOrd="0" destOrd="0" presId="urn:microsoft.com/office/officeart/2008/layout/HalfCircleOrganizationChart"/>
    <dgm:cxn modelId="{D703F979-1AFD-4049-A05C-6E1A93F1100B}" type="presOf" srcId="{74246613-7887-45E0-991F-959E7E995A28}" destId="{735F1309-A6E8-4C62-AB0E-B2297FEF84EB}" srcOrd="1" destOrd="0" presId="urn:microsoft.com/office/officeart/2008/layout/HalfCircleOrganizationChart"/>
    <dgm:cxn modelId="{C8FF2191-DF7E-4C0D-9EF9-35308EE41919}" type="presOf" srcId="{7B640290-FFF2-45CD-A363-444C9D246127}" destId="{BCA01E99-1574-4E12-B26E-6CE0BD20FBCD}" srcOrd="1" destOrd="0" presId="urn:microsoft.com/office/officeart/2008/layout/HalfCircleOrganizationChart"/>
    <dgm:cxn modelId="{3EB9E8A1-EF82-413B-9CF3-7DA91BEB5DE7}" type="presOf" srcId="{09964C6E-F632-4E99-8B83-B494E4364C90}" destId="{6D06E9F9-21C4-44DF-BD1A-66213DA349D7}" srcOrd="0" destOrd="0" presId="urn:microsoft.com/office/officeart/2008/layout/HalfCircleOrganizationChart"/>
    <dgm:cxn modelId="{937721F3-C1C5-4A98-B416-F8B8EB1845A7}" type="presOf" srcId="{107409F5-CBE9-43C2-A0E3-F629E8D16D59}" destId="{364F62CE-9AA5-44E5-B9A1-0D02F7E33D64}" srcOrd="0" destOrd="0" presId="urn:microsoft.com/office/officeart/2008/layout/HalfCircleOrganizationChart"/>
    <dgm:cxn modelId="{92C9A181-D9F1-46B7-8667-412B19FB8C3B}" type="presParOf" srcId="{ADF35A76-4F57-4AA2-8A7D-EC8345A2B942}" destId="{9154E94F-B1A0-4865-8641-64A30EAAEDF8}" srcOrd="0" destOrd="0" presId="urn:microsoft.com/office/officeart/2008/layout/HalfCircleOrganizationChart"/>
    <dgm:cxn modelId="{C70C6E39-8FEA-4DF8-AED6-4EE7F9F5F893}" type="presParOf" srcId="{9154E94F-B1A0-4865-8641-64A30EAAEDF8}" destId="{56C42371-BB26-44AE-B152-058B297D22EE}" srcOrd="0" destOrd="0" presId="urn:microsoft.com/office/officeart/2008/layout/HalfCircleOrganizationChart"/>
    <dgm:cxn modelId="{0A029B73-C94B-4D8D-94C9-79C4E297CE31}" type="presParOf" srcId="{56C42371-BB26-44AE-B152-058B297D22EE}" destId="{364F62CE-9AA5-44E5-B9A1-0D02F7E33D64}" srcOrd="0" destOrd="0" presId="urn:microsoft.com/office/officeart/2008/layout/HalfCircleOrganizationChart"/>
    <dgm:cxn modelId="{DEC66846-4DB2-419D-BD72-8180F485BF25}" type="presParOf" srcId="{56C42371-BB26-44AE-B152-058B297D22EE}" destId="{CBEF0A36-8A58-460F-A8FE-0100E798E317}" srcOrd="1" destOrd="0" presId="urn:microsoft.com/office/officeart/2008/layout/HalfCircleOrganizationChart"/>
    <dgm:cxn modelId="{31AF2829-B3B3-4521-AEDE-6016539EE693}" type="presParOf" srcId="{56C42371-BB26-44AE-B152-058B297D22EE}" destId="{94D54DF0-1B18-4FB6-AF2D-153FBE2B3B7A}" srcOrd="2" destOrd="0" presId="urn:microsoft.com/office/officeart/2008/layout/HalfCircleOrganizationChart"/>
    <dgm:cxn modelId="{70DACB36-15A3-4AFD-A9E3-452938788A62}" type="presParOf" srcId="{56C42371-BB26-44AE-B152-058B297D22EE}" destId="{C582C036-4A2E-442B-BBA9-78DFFEA74472}" srcOrd="3" destOrd="0" presId="urn:microsoft.com/office/officeart/2008/layout/HalfCircleOrganizationChart"/>
    <dgm:cxn modelId="{870FD62B-E7FA-4D14-A8BE-B9D1163F2E50}" type="presParOf" srcId="{9154E94F-B1A0-4865-8641-64A30EAAEDF8}" destId="{34A3EC9C-044F-461D-B6F9-3731F050CE29}" srcOrd="1" destOrd="0" presId="urn:microsoft.com/office/officeart/2008/layout/HalfCircleOrganizationChart"/>
    <dgm:cxn modelId="{4FE4BC40-E020-4E1C-946A-5361F348E8C8}" type="presParOf" srcId="{34A3EC9C-044F-461D-B6F9-3731F050CE29}" destId="{7994DD08-DF8C-47F7-A6BB-7999EB2539CE}" srcOrd="0" destOrd="0" presId="urn:microsoft.com/office/officeart/2008/layout/HalfCircleOrganizationChart"/>
    <dgm:cxn modelId="{F9A81719-FF9B-4BFC-B0A5-DAFF1E3E6B17}" type="presParOf" srcId="{34A3EC9C-044F-461D-B6F9-3731F050CE29}" destId="{58F1F013-C509-4ED0-AADC-5F2C94F3DA56}" srcOrd="1" destOrd="0" presId="urn:microsoft.com/office/officeart/2008/layout/HalfCircleOrganizationChart"/>
    <dgm:cxn modelId="{38FA0B2A-D658-4E3B-AC47-BB7D882A8E0E}" type="presParOf" srcId="{58F1F013-C509-4ED0-AADC-5F2C94F3DA56}" destId="{F7CEF71C-1B3C-4EC5-B810-66E4D0CC02DB}" srcOrd="0" destOrd="0" presId="urn:microsoft.com/office/officeart/2008/layout/HalfCircleOrganizationChart"/>
    <dgm:cxn modelId="{0C5083EB-6E43-43E8-A250-9DAD34FE6CED}" type="presParOf" srcId="{F7CEF71C-1B3C-4EC5-B810-66E4D0CC02DB}" destId="{152215F6-5A5A-45B3-BF27-40AAA83A4E7A}" srcOrd="0" destOrd="0" presId="urn:microsoft.com/office/officeart/2008/layout/HalfCircleOrganizationChart"/>
    <dgm:cxn modelId="{E54C5053-AC21-4FD0-8DC8-25E9ABB3BBEF}" type="presParOf" srcId="{F7CEF71C-1B3C-4EC5-B810-66E4D0CC02DB}" destId="{E2DE4EFC-8E40-4BFE-B93D-F94FCBDAB273}" srcOrd="1" destOrd="0" presId="urn:microsoft.com/office/officeart/2008/layout/HalfCircleOrganizationChart"/>
    <dgm:cxn modelId="{EC028938-8EE7-4EE0-9230-850E5DA60D48}" type="presParOf" srcId="{F7CEF71C-1B3C-4EC5-B810-66E4D0CC02DB}" destId="{6FA63BD7-1B27-4A44-90E5-9D0DF0591CC7}" srcOrd="2" destOrd="0" presId="urn:microsoft.com/office/officeart/2008/layout/HalfCircleOrganizationChart"/>
    <dgm:cxn modelId="{78E0B3A7-4EF5-4B62-AC5A-9ED7CB2936C2}" type="presParOf" srcId="{F7CEF71C-1B3C-4EC5-B810-66E4D0CC02DB}" destId="{88A8A10D-4D75-41F8-9E10-C935A6940506}" srcOrd="3" destOrd="0" presId="urn:microsoft.com/office/officeart/2008/layout/HalfCircleOrganizationChart"/>
    <dgm:cxn modelId="{4BB0BCDE-1F80-4815-9FDF-EF244E233199}" type="presParOf" srcId="{58F1F013-C509-4ED0-AADC-5F2C94F3DA56}" destId="{3267B716-1A8C-4179-8D11-D74424B8FFD4}" srcOrd="1" destOrd="0" presId="urn:microsoft.com/office/officeart/2008/layout/HalfCircleOrganizationChart"/>
    <dgm:cxn modelId="{B5606C63-8C62-475C-A1B2-6D554FBD7379}" type="presParOf" srcId="{58F1F013-C509-4ED0-AADC-5F2C94F3DA56}" destId="{169EE38A-CDA1-4613-A4BF-28A23DCDE4A4}" srcOrd="2" destOrd="0" presId="urn:microsoft.com/office/officeart/2008/layout/HalfCircleOrganizationChart"/>
    <dgm:cxn modelId="{233438F3-5E0A-4C9F-ACFB-7A098F97BB14}" type="presParOf" srcId="{34A3EC9C-044F-461D-B6F9-3731F050CE29}" destId="{D3FCEBCA-C5F3-4B0A-91CB-6C9CC7B739B1}" srcOrd="2" destOrd="0" presId="urn:microsoft.com/office/officeart/2008/layout/HalfCircleOrganizationChart"/>
    <dgm:cxn modelId="{D2540EC6-29F3-4304-80DC-0C257CEA1648}" type="presParOf" srcId="{34A3EC9C-044F-461D-B6F9-3731F050CE29}" destId="{E54B7638-27D6-4B1C-B8A5-A1B49D859FE9}" srcOrd="3" destOrd="0" presId="urn:microsoft.com/office/officeart/2008/layout/HalfCircleOrganizationChart"/>
    <dgm:cxn modelId="{E6327087-D48B-4F7D-9C06-E36FA6380F5E}" type="presParOf" srcId="{E54B7638-27D6-4B1C-B8A5-A1B49D859FE9}" destId="{A65B40C8-2A16-454E-BEC3-EF09E2F0051E}" srcOrd="0" destOrd="0" presId="urn:microsoft.com/office/officeart/2008/layout/HalfCircleOrganizationChart"/>
    <dgm:cxn modelId="{86C84191-3A23-4A0B-9BF9-37B7391BA8EF}" type="presParOf" srcId="{A65B40C8-2A16-454E-BEC3-EF09E2F0051E}" destId="{9E1565C5-129A-428C-BF6B-8625B5428416}" srcOrd="0" destOrd="0" presId="urn:microsoft.com/office/officeart/2008/layout/HalfCircleOrganizationChart"/>
    <dgm:cxn modelId="{3F309AC1-1224-4BE4-9AAB-86C97081F2C1}" type="presParOf" srcId="{A65B40C8-2A16-454E-BEC3-EF09E2F0051E}" destId="{DA8469CC-D73F-4D21-9C64-FF8174453256}" srcOrd="1" destOrd="0" presId="urn:microsoft.com/office/officeart/2008/layout/HalfCircleOrganizationChart"/>
    <dgm:cxn modelId="{88B55891-CBD5-4C6C-97DE-0A1E95D2F988}" type="presParOf" srcId="{A65B40C8-2A16-454E-BEC3-EF09E2F0051E}" destId="{6901C8EC-137B-4D90-ADBF-C4ABF3F371D1}" srcOrd="2" destOrd="0" presId="urn:microsoft.com/office/officeart/2008/layout/HalfCircleOrganizationChart"/>
    <dgm:cxn modelId="{E7248C4B-BCD6-4B72-A0B0-FAA50B82BCBF}" type="presParOf" srcId="{A65B40C8-2A16-454E-BEC3-EF09E2F0051E}" destId="{735F1309-A6E8-4C62-AB0E-B2297FEF84EB}" srcOrd="3" destOrd="0" presId="urn:microsoft.com/office/officeart/2008/layout/HalfCircleOrganizationChart"/>
    <dgm:cxn modelId="{FA1CEB0A-57A0-4251-969A-6B8507068A59}" type="presParOf" srcId="{E54B7638-27D6-4B1C-B8A5-A1B49D859FE9}" destId="{5E932F57-383C-4044-B622-69D853566F03}" srcOrd="1" destOrd="0" presId="urn:microsoft.com/office/officeart/2008/layout/HalfCircleOrganizationChart"/>
    <dgm:cxn modelId="{4941FBA0-997D-4576-B852-02293391D062}" type="presParOf" srcId="{E54B7638-27D6-4B1C-B8A5-A1B49D859FE9}" destId="{6B789E7F-E78E-48AF-A5EE-DDD9CC9CC069}" srcOrd="2" destOrd="0" presId="urn:microsoft.com/office/officeart/2008/layout/HalfCircleOrganizationChart"/>
    <dgm:cxn modelId="{4FEA6055-7994-4706-A897-F90E2F680DEF}" type="presParOf" srcId="{34A3EC9C-044F-461D-B6F9-3731F050CE29}" destId="{DC768C64-90B0-43FE-AEDC-8F75E1C4AAF1}" srcOrd="4" destOrd="0" presId="urn:microsoft.com/office/officeart/2008/layout/HalfCircleOrganizationChart"/>
    <dgm:cxn modelId="{565F4431-A48F-45EC-84C2-C75D1D7AB535}" type="presParOf" srcId="{34A3EC9C-044F-461D-B6F9-3731F050CE29}" destId="{736BD5F8-3AE2-4A0C-9FD2-43A55B419B66}" srcOrd="5" destOrd="0" presId="urn:microsoft.com/office/officeart/2008/layout/HalfCircleOrganizationChart"/>
    <dgm:cxn modelId="{50924269-BA79-4B2C-8820-048BD5784882}" type="presParOf" srcId="{736BD5F8-3AE2-4A0C-9FD2-43A55B419B66}" destId="{A98C9265-E812-408D-BBA8-32FA094CC5C7}" srcOrd="0" destOrd="0" presId="urn:microsoft.com/office/officeart/2008/layout/HalfCircleOrganizationChart"/>
    <dgm:cxn modelId="{F9778F4D-62ED-45C3-ADF1-84A22607A0EB}" type="presParOf" srcId="{A98C9265-E812-408D-BBA8-32FA094CC5C7}" destId="{4C17E6E4-8CCB-4903-B649-5B11100D4356}" srcOrd="0" destOrd="0" presId="urn:microsoft.com/office/officeart/2008/layout/HalfCircleOrganizationChart"/>
    <dgm:cxn modelId="{00F13551-D392-4DB5-A770-A9FD14420576}" type="presParOf" srcId="{A98C9265-E812-408D-BBA8-32FA094CC5C7}" destId="{77C11A81-29C1-4F63-AEFF-36F4ECCE5262}" srcOrd="1" destOrd="0" presId="urn:microsoft.com/office/officeart/2008/layout/HalfCircleOrganizationChart"/>
    <dgm:cxn modelId="{5C52F6B2-6526-40DA-9387-83976A45F453}" type="presParOf" srcId="{A98C9265-E812-408D-BBA8-32FA094CC5C7}" destId="{52B442E5-8E7D-4D72-8A65-8B846EFA1BCA}" srcOrd="2" destOrd="0" presId="urn:microsoft.com/office/officeart/2008/layout/HalfCircleOrganizationChart"/>
    <dgm:cxn modelId="{49CC521E-345F-4E06-BE2D-76485A74118F}" type="presParOf" srcId="{A98C9265-E812-408D-BBA8-32FA094CC5C7}" destId="{BCA01E99-1574-4E12-B26E-6CE0BD20FBCD}" srcOrd="3" destOrd="0" presId="urn:microsoft.com/office/officeart/2008/layout/HalfCircleOrganizationChart"/>
    <dgm:cxn modelId="{DC31E996-61CC-4244-A28E-479C9B26DFB1}" type="presParOf" srcId="{736BD5F8-3AE2-4A0C-9FD2-43A55B419B66}" destId="{022A83CA-2226-4229-BB08-788C7BF32826}" srcOrd="1" destOrd="0" presId="urn:microsoft.com/office/officeart/2008/layout/HalfCircleOrganizationChart"/>
    <dgm:cxn modelId="{15B856E3-7ED2-457C-9339-610CFA152D5D}" type="presParOf" srcId="{736BD5F8-3AE2-4A0C-9FD2-43A55B419B66}" destId="{A7507EFA-F96D-49CB-9356-265ADFAE8D19}" srcOrd="2" destOrd="0" presId="urn:microsoft.com/office/officeart/2008/layout/HalfCircleOrganizationChart"/>
    <dgm:cxn modelId="{1C3761FA-F8E7-4661-A498-D0E8366A50D6}" type="presParOf" srcId="{9154E94F-B1A0-4865-8641-64A30EAAEDF8}" destId="{FFED8BD2-5C55-42CB-B4C8-612405EEE230}" srcOrd="2" destOrd="0" presId="urn:microsoft.com/office/officeart/2008/layout/HalfCircleOrganizationChart"/>
    <dgm:cxn modelId="{AC839007-1058-44EC-909E-AA6721EC99A0}" type="presParOf" srcId="{FFED8BD2-5C55-42CB-B4C8-612405EEE230}" destId="{6D06E9F9-21C4-44DF-BD1A-66213DA349D7}" srcOrd="0" destOrd="0" presId="urn:microsoft.com/office/officeart/2008/layout/HalfCircleOrganizationChart"/>
    <dgm:cxn modelId="{F0D9DB25-0D15-45C4-AEBA-D8AEE08EB640}" type="presParOf" srcId="{FFED8BD2-5C55-42CB-B4C8-612405EEE230}" destId="{84C4BDD5-E426-4A5B-8019-5BE2F9AEB45C}" srcOrd="1" destOrd="0" presId="urn:microsoft.com/office/officeart/2008/layout/HalfCircleOrganizationChart"/>
    <dgm:cxn modelId="{A2599540-0890-4395-8D54-05895C44B290}" type="presParOf" srcId="{84C4BDD5-E426-4A5B-8019-5BE2F9AEB45C}" destId="{7B8FE9D1-534A-4354-BAF8-6FBF599B6D58}" srcOrd="0" destOrd="0" presId="urn:microsoft.com/office/officeart/2008/layout/HalfCircleOrganizationChart"/>
    <dgm:cxn modelId="{D039FBC4-5ADF-48F2-B6BC-5DA9954EE5C6}" type="presParOf" srcId="{7B8FE9D1-534A-4354-BAF8-6FBF599B6D58}" destId="{89E6341B-27EF-4762-A8B5-D2E2149B0CA9}" srcOrd="0" destOrd="0" presId="urn:microsoft.com/office/officeart/2008/layout/HalfCircleOrganizationChart"/>
    <dgm:cxn modelId="{D4E0D723-DCD0-41B4-8C16-01369B344E1B}" type="presParOf" srcId="{7B8FE9D1-534A-4354-BAF8-6FBF599B6D58}" destId="{02AC95AD-7DFE-4546-90E9-C7C4A0F18FBF}" srcOrd="1" destOrd="0" presId="urn:microsoft.com/office/officeart/2008/layout/HalfCircleOrganizationChart"/>
    <dgm:cxn modelId="{B6E8AFA6-7E7E-465B-9B10-8A31552775E7}" type="presParOf" srcId="{7B8FE9D1-534A-4354-BAF8-6FBF599B6D58}" destId="{7E2A0E63-D7AB-48DD-A149-3893126ABF77}" srcOrd="2" destOrd="0" presId="urn:microsoft.com/office/officeart/2008/layout/HalfCircleOrganizationChart"/>
    <dgm:cxn modelId="{2A464653-70D0-453D-BF48-CF77165F8B0A}" type="presParOf" srcId="{7B8FE9D1-534A-4354-BAF8-6FBF599B6D58}" destId="{4EF64FEA-4E85-44D6-84B2-383BBC980201}" srcOrd="3" destOrd="0" presId="urn:microsoft.com/office/officeart/2008/layout/HalfCircleOrganizationChart"/>
    <dgm:cxn modelId="{F74D59DB-77AB-4A8E-BB12-640D67A6B1CE}" type="presParOf" srcId="{84C4BDD5-E426-4A5B-8019-5BE2F9AEB45C}" destId="{80E34516-7A13-43CF-B9AE-B46B01231292}" srcOrd="1" destOrd="0" presId="urn:microsoft.com/office/officeart/2008/layout/HalfCircleOrganizationChart"/>
    <dgm:cxn modelId="{EDBF83EF-E3ED-4EF1-B794-73892B432331}" type="presParOf" srcId="{84C4BDD5-E426-4A5B-8019-5BE2F9AEB45C}" destId="{95072530-E67B-4CF3-9814-6E9B1627ABD5}" srcOrd="2" destOrd="0" presId="urn:microsoft.com/office/officeart/2008/layout/HalfCircleOrganizationChar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2E1685C-BC1A-4FA1-BD0B-ACEDD4D28472}" type="doc">
      <dgm:prSet loTypeId="urn:microsoft.com/office/officeart/2008/layout/HalfCircle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107409F5-CBE9-43C2-A0E3-F629E8D16D59}">
      <dgm:prSet phldrT="[Texto]" custT="1"/>
      <dgm:spPr/>
      <dgm:t>
        <a:bodyPr/>
        <a:lstStyle/>
        <a:p>
          <a:r>
            <a:rPr lang="es-CO" sz="1900" dirty="0"/>
            <a:t>HACIENDO VISIBLE EL </a:t>
          </a:r>
          <a:r>
            <a:rPr lang="es-CO" sz="1900" b="1" dirty="0"/>
            <a:t>DERECHO A LA SALUD </a:t>
          </a:r>
          <a:r>
            <a:rPr lang="es-CO" sz="1900" dirty="0"/>
            <a:t>PARA TODOS </a:t>
          </a:r>
        </a:p>
      </dgm:t>
    </dgm:pt>
    <dgm:pt modelId="{401B3F3B-C9A0-4CF7-A689-929B956A837D}" type="parTrans" cxnId="{EF27916A-0079-45F5-A146-64E9E3C32EDE}">
      <dgm:prSet/>
      <dgm:spPr/>
      <dgm:t>
        <a:bodyPr/>
        <a:lstStyle/>
        <a:p>
          <a:endParaRPr lang="es-CO"/>
        </a:p>
      </dgm:t>
    </dgm:pt>
    <dgm:pt modelId="{2E3C037E-E035-4D32-9AE3-BE8FD867E935}" type="sibTrans" cxnId="{EF27916A-0079-45F5-A146-64E9E3C32EDE}">
      <dgm:prSet/>
      <dgm:spPr/>
      <dgm:t>
        <a:bodyPr/>
        <a:lstStyle/>
        <a:p>
          <a:endParaRPr lang="es-CO"/>
        </a:p>
      </dgm:t>
    </dgm:pt>
    <dgm:pt modelId="{E44FBA31-57DC-49C8-BD5B-72187E600BEA}" type="asst">
      <dgm:prSet phldrT="[Texto]" custT="1"/>
      <dgm:spPr/>
      <dgm:t>
        <a:bodyPr/>
        <a:lstStyle/>
        <a:p>
          <a:pPr algn="ctr"/>
          <a:r>
            <a:rPr lang="es-CO" sz="1700" b="1" dirty="0"/>
            <a:t>RECONOCIMIENTO EQUIPO DE SALUD  </a:t>
          </a:r>
        </a:p>
      </dgm:t>
    </dgm:pt>
    <dgm:pt modelId="{09964C6E-F632-4E99-8B83-B494E4364C90}" type="parTrans" cxnId="{01099263-C1A8-4A2D-B548-09431C713178}">
      <dgm:prSet/>
      <dgm:spPr>
        <a:ln>
          <a:solidFill>
            <a:schemeClr val="tx2"/>
          </a:solidFill>
        </a:ln>
      </dgm:spPr>
      <dgm:t>
        <a:bodyPr/>
        <a:lstStyle/>
        <a:p>
          <a:endParaRPr lang="es-CO"/>
        </a:p>
      </dgm:t>
    </dgm:pt>
    <dgm:pt modelId="{09370FF3-FA34-4B9E-BC2D-A6DD6622E7B6}" type="sibTrans" cxnId="{01099263-C1A8-4A2D-B548-09431C713178}">
      <dgm:prSet/>
      <dgm:spPr/>
      <dgm:t>
        <a:bodyPr/>
        <a:lstStyle/>
        <a:p>
          <a:endParaRPr lang="es-CO"/>
        </a:p>
      </dgm:t>
    </dgm:pt>
    <dgm:pt modelId="{E2267153-2618-4794-8A23-7399F3B90373}">
      <dgm:prSet phldrT="[Texto]" custT="1"/>
      <dgm:spPr/>
      <dgm:t>
        <a:bodyPr/>
        <a:lstStyle/>
        <a:p>
          <a:r>
            <a:rPr lang="es-CO" sz="1700" dirty="0"/>
            <a:t>IDENTIFICACIÓN DEL </a:t>
          </a:r>
          <a:r>
            <a:rPr lang="es-CO" sz="1700" b="1" dirty="0"/>
            <a:t>ESTADO DE SALUD INDIVIDUAL </a:t>
          </a:r>
        </a:p>
      </dgm:t>
    </dgm:pt>
    <dgm:pt modelId="{72BD6391-4E87-4903-946C-A8770F708E84}" type="parTrans" cxnId="{3C169C77-D36A-4D2C-B00D-E662C6450851}">
      <dgm:prSet/>
      <dgm:spPr>
        <a:ln>
          <a:solidFill>
            <a:schemeClr val="tx2"/>
          </a:solidFill>
        </a:ln>
      </dgm:spPr>
      <dgm:t>
        <a:bodyPr/>
        <a:lstStyle/>
        <a:p>
          <a:endParaRPr lang="es-CO"/>
        </a:p>
      </dgm:t>
    </dgm:pt>
    <dgm:pt modelId="{102753F4-B8FB-4430-9E9F-41D4BDE077D6}" type="sibTrans" cxnId="{3C169C77-D36A-4D2C-B00D-E662C6450851}">
      <dgm:prSet/>
      <dgm:spPr/>
      <dgm:t>
        <a:bodyPr/>
        <a:lstStyle/>
        <a:p>
          <a:endParaRPr lang="es-CO"/>
        </a:p>
      </dgm:t>
    </dgm:pt>
    <dgm:pt modelId="{74246613-7887-45E0-991F-959E7E995A28}">
      <dgm:prSet phldrT="[Texto]" custT="1"/>
      <dgm:spPr/>
      <dgm:t>
        <a:bodyPr/>
        <a:lstStyle/>
        <a:p>
          <a:r>
            <a:rPr lang="es-CO" sz="1700" b="1" dirty="0"/>
            <a:t>UBICA/DOCUMENTA </a:t>
          </a:r>
        </a:p>
      </dgm:t>
    </dgm:pt>
    <dgm:pt modelId="{627C4BB0-D706-4418-A32F-CC21D1953939}" type="parTrans" cxnId="{AD0BA769-4CAF-4E5B-A85B-BDE7E46634B9}">
      <dgm:prSet/>
      <dgm:spPr>
        <a:ln>
          <a:solidFill>
            <a:schemeClr val="tx2"/>
          </a:solidFill>
        </a:ln>
      </dgm:spPr>
      <dgm:t>
        <a:bodyPr/>
        <a:lstStyle/>
        <a:p>
          <a:endParaRPr lang="es-CO"/>
        </a:p>
      </dgm:t>
    </dgm:pt>
    <dgm:pt modelId="{07A046FC-6AD1-4E4F-BB87-FB65EC2A83E7}" type="sibTrans" cxnId="{AD0BA769-4CAF-4E5B-A85B-BDE7E46634B9}">
      <dgm:prSet/>
      <dgm:spPr/>
      <dgm:t>
        <a:bodyPr/>
        <a:lstStyle/>
        <a:p>
          <a:endParaRPr lang="es-CO"/>
        </a:p>
      </dgm:t>
    </dgm:pt>
    <dgm:pt modelId="{7B640290-FFF2-45CD-A363-444C9D246127}">
      <dgm:prSet phldrT="[Texto]" custT="1"/>
      <dgm:spPr/>
      <dgm:t>
        <a:bodyPr/>
        <a:lstStyle/>
        <a:p>
          <a:r>
            <a:rPr lang="es-CO" sz="1700" b="1" dirty="0"/>
            <a:t>BRINDA ATENCIÓN BÁSICA </a:t>
          </a:r>
        </a:p>
      </dgm:t>
    </dgm:pt>
    <dgm:pt modelId="{75130755-21B7-4D8A-87F5-CD80BD6BF09B}" type="parTrans" cxnId="{6CAEC200-A08B-466D-B8CD-4283B79B8D4D}">
      <dgm:prSet/>
      <dgm:spPr>
        <a:ln>
          <a:solidFill>
            <a:schemeClr val="tx2"/>
          </a:solidFill>
        </a:ln>
      </dgm:spPr>
      <dgm:t>
        <a:bodyPr/>
        <a:lstStyle/>
        <a:p>
          <a:endParaRPr lang="es-CO"/>
        </a:p>
      </dgm:t>
    </dgm:pt>
    <dgm:pt modelId="{980356DA-D95C-456D-9EF0-F74B27E54E0C}" type="sibTrans" cxnId="{6CAEC200-A08B-466D-B8CD-4283B79B8D4D}">
      <dgm:prSet/>
      <dgm:spPr/>
      <dgm:t>
        <a:bodyPr/>
        <a:lstStyle/>
        <a:p>
          <a:endParaRPr lang="es-CO"/>
        </a:p>
      </dgm:t>
    </dgm:pt>
    <dgm:pt modelId="{ADF35A76-4F57-4AA2-8A7D-EC8345A2B942}" type="pres">
      <dgm:prSet presAssocID="{12E1685C-BC1A-4FA1-BD0B-ACEDD4D28472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154E94F-B1A0-4865-8641-64A30EAAEDF8}" type="pres">
      <dgm:prSet presAssocID="{107409F5-CBE9-43C2-A0E3-F629E8D16D59}" presName="hierRoot1" presStyleCnt="0">
        <dgm:presLayoutVars>
          <dgm:hierBranch val="init"/>
        </dgm:presLayoutVars>
      </dgm:prSet>
      <dgm:spPr/>
    </dgm:pt>
    <dgm:pt modelId="{56C42371-BB26-44AE-B152-058B297D22EE}" type="pres">
      <dgm:prSet presAssocID="{107409F5-CBE9-43C2-A0E3-F629E8D16D59}" presName="rootComposite1" presStyleCnt="0"/>
      <dgm:spPr/>
    </dgm:pt>
    <dgm:pt modelId="{364F62CE-9AA5-44E5-B9A1-0D02F7E33D64}" type="pres">
      <dgm:prSet presAssocID="{107409F5-CBE9-43C2-A0E3-F629E8D16D59}" presName="rootText1" presStyleLbl="alignAcc1" presStyleIdx="0" presStyleCnt="0">
        <dgm:presLayoutVars>
          <dgm:chPref val="3"/>
        </dgm:presLayoutVars>
      </dgm:prSet>
      <dgm:spPr/>
    </dgm:pt>
    <dgm:pt modelId="{CBEF0A36-8A58-460F-A8FE-0100E798E317}" type="pres">
      <dgm:prSet presAssocID="{107409F5-CBE9-43C2-A0E3-F629E8D16D59}" presName="topArc1" presStyleLbl="parChTrans1D1" presStyleIdx="0" presStyleCnt="10"/>
      <dgm:spPr>
        <a:ln>
          <a:solidFill>
            <a:schemeClr val="tx2"/>
          </a:solidFill>
        </a:ln>
      </dgm:spPr>
    </dgm:pt>
    <dgm:pt modelId="{94D54DF0-1B18-4FB6-AF2D-153FBE2B3B7A}" type="pres">
      <dgm:prSet presAssocID="{107409F5-CBE9-43C2-A0E3-F629E8D16D59}" presName="bottomArc1" presStyleLbl="parChTrans1D1" presStyleIdx="1" presStyleCnt="10"/>
      <dgm:spPr>
        <a:ln>
          <a:solidFill>
            <a:schemeClr val="tx2"/>
          </a:solidFill>
        </a:ln>
      </dgm:spPr>
    </dgm:pt>
    <dgm:pt modelId="{C582C036-4A2E-442B-BBA9-78DFFEA74472}" type="pres">
      <dgm:prSet presAssocID="{107409F5-CBE9-43C2-A0E3-F629E8D16D59}" presName="topConnNode1" presStyleLbl="node1" presStyleIdx="0" presStyleCnt="0"/>
      <dgm:spPr/>
    </dgm:pt>
    <dgm:pt modelId="{34A3EC9C-044F-461D-B6F9-3731F050CE29}" type="pres">
      <dgm:prSet presAssocID="{107409F5-CBE9-43C2-A0E3-F629E8D16D59}" presName="hierChild2" presStyleCnt="0"/>
      <dgm:spPr/>
    </dgm:pt>
    <dgm:pt modelId="{7994DD08-DF8C-47F7-A6BB-7999EB2539CE}" type="pres">
      <dgm:prSet presAssocID="{72BD6391-4E87-4903-946C-A8770F708E84}" presName="Name28" presStyleLbl="parChTrans1D2" presStyleIdx="0" presStyleCnt="4"/>
      <dgm:spPr/>
    </dgm:pt>
    <dgm:pt modelId="{58F1F013-C509-4ED0-AADC-5F2C94F3DA56}" type="pres">
      <dgm:prSet presAssocID="{E2267153-2618-4794-8A23-7399F3B90373}" presName="hierRoot2" presStyleCnt="0">
        <dgm:presLayoutVars>
          <dgm:hierBranch val="init"/>
        </dgm:presLayoutVars>
      </dgm:prSet>
      <dgm:spPr/>
    </dgm:pt>
    <dgm:pt modelId="{F7CEF71C-1B3C-4EC5-B810-66E4D0CC02DB}" type="pres">
      <dgm:prSet presAssocID="{E2267153-2618-4794-8A23-7399F3B90373}" presName="rootComposite2" presStyleCnt="0"/>
      <dgm:spPr/>
    </dgm:pt>
    <dgm:pt modelId="{152215F6-5A5A-45B3-BF27-40AAA83A4E7A}" type="pres">
      <dgm:prSet presAssocID="{E2267153-2618-4794-8A23-7399F3B90373}" presName="rootText2" presStyleLbl="alignAcc1" presStyleIdx="0" presStyleCnt="0">
        <dgm:presLayoutVars>
          <dgm:chPref val="3"/>
        </dgm:presLayoutVars>
      </dgm:prSet>
      <dgm:spPr/>
    </dgm:pt>
    <dgm:pt modelId="{E2DE4EFC-8E40-4BFE-B93D-F94FCBDAB273}" type="pres">
      <dgm:prSet presAssocID="{E2267153-2618-4794-8A23-7399F3B90373}" presName="topArc2" presStyleLbl="parChTrans1D1" presStyleIdx="2" presStyleCnt="10"/>
      <dgm:spPr>
        <a:ln>
          <a:solidFill>
            <a:schemeClr val="tx2"/>
          </a:solidFill>
        </a:ln>
      </dgm:spPr>
    </dgm:pt>
    <dgm:pt modelId="{6FA63BD7-1B27-4A44-90E5-9D0DF0591CC7}" type="pres">
      <dgm:prSet presAssocID="{E2267153-2618-4794-8A23-7399F3B90373}" presName="bottomArc2" presStyleLbl="parChTrans1D1" presStyleIdx="3" presStyleCnt="10"/>
      <dgm:spPr>
        <a:ln>
          <a:solidFill>
            <a:schemeClr val="tx2"/>
          </a:solidFill>
        </a:ln>
      </dgm:spPr>
    </dgm:pt>
    <dgm:pt modelId="{88A8A10D-4D75-41F8-9E10-C935A6940506}" type="pres">
      <dgm:prSet presAssocID="{E2267153-2618-4794-8A23-7399F3B90373}" presName="topConnNode2" presStyleLbl="node2" presStyleIdx="0" presStyleCnt="0"/>
      <dgm:spPr/>
    </dgm:pt>
    <dgm:pt modelId="{3267B716-1A8C-4179-8D11-D74424B8FFD4}" type="pres">
      <dgm:prSet presAssocID="{E2267153-2618-4794-8A23-7399F3B90373}" presName="hierChild4" presStyleCnt="0"/>
      <dgm:spPr/>
    </dgm:pt>
    <dgm:pt modelId="{169EE38A-CDA1-4613-A4BF-28A23DCDE4A4}" type="pres">
      <dgm:prSet presAssocID="{E2267153-2618-4794-8A23-7399F3B90373}" presName="hierChild5" presStyleCnt="0"/>
      <dgm:spPr/>
    </dgm:pt>
    <dgm:pt modelId="{D3FCEBCA-C5F3-4B0A-91CB-6C9CC7B739B1}" type="pres">
      <dgm:prSet presAssocID="{627C4BB0-D706-4418-A32F-CC21D1953939}" presName="Name28" presStyleLbl="parChTrans1D2" presStyleIdx="1" presStyleCnt="4"/>
      <dgm:spPr/>
    </dgm:pt>
    <dgm:pt modelId="{E54B7638-27D6-4B1C-B8A5-A1B49D859FE9}" type="pres">
      <dgm:prSet presAssocID="{74246613-7887-45E0-991F-959E7E995A28}" presName="hierRoot2" presStyleCnt="0">
        <dgm:presLayoutVars>
          <dgm:hierBranch val="init"/>
        </dgm:presLayoutVars>
      </dgm:prSet>
      <dgm:spPr/>
    </dgm:pt>
    <dgm:pt modelId="{A65B40C8-2A16-454E-BEC3-EF09E2F0051E}" type="pres">
      <dgm:prSet presAssocID="{74246613-7887-45E0-991F-959E7E995A28}" presName="rootComposite2" presStyleCnt="0"/>
      <dgm:spPr/>
    </dgm:pt>
    <dgm:pt modelId="{9E1565C5-129A-428C-BF6B-8625B5428416}" type="pres">
      <dgm:prSet presAssocID="{74246613-7887-45E0-991F-959E7E995A28}" presName="rootText2" presStyleLbl="alignAcc1" presStyleIdx="0" presStyleCnt="0">
        <dgm:presLayoutVars>
          <dgm:chPref val="3"/>
        </dgm:presLayoutVars>
      </dgm:prSet>
      <dgm:spPr/>
    </dgm:pt>
    <dgm:pt modelId="{DA8469CC-D73F-4D21-9C64-FF8174453256}" type="pres">
      <dgm:prSet presAssocID="{74246613-7887-45E0-991F-959E7E995A28}" presName="topArc2" presStyleLbl="parChTrans1D1" presStyleIdx="4" presStyleCnt="10"/>
      <dgm:spPr>
        <a:ln>
          <a:solidFill>
            <a:schemeClr val="tx2"/>
          </a:solidFill>
        </a:ln>
      </dgm:spPr>
    </dgm:pt>
    <dgm:pt modelId="{6901C8EC-137B-4D90-ADBF-C4ABF3F371D1}" type="pres">
      <dgm:prSet presAssocID="{74246613-7887-45E0-991F-959E7E995A28}" presName="bottomArc2" presStyleLbl="parChTrans1D1" presStyleIdx="5" presStyleCnt="10"/>
      <dgm:spPr>
        <a:ln>
          <a:solidFill>
            <a:schemeClr val="tx2"/>
          </a:solidFill>
        </a:ln>
      </dgm:spPr>
    </dgm:pt>
    <dgm:pt modelId="{735F1309-A6E8-4C62-AB0E-B2297FEF84EB}" type="pres">
      <dgm:prSet presAssocID="{74246613-7887-45E0-991F-959E7E995A28}" presName="topConnNode2" presStyleLbl="node2" presStyleIdx="0" presStyleCnt="0"/>
      <dgm:spPr/>
    </dgm:pt>
    <dgm:pt modelId="{5E932F57-383C-4044-B622-69D853566F03}" type="pres">
      <dgm:prSet presAssocID="{74246613-7887-45E0-991F-959E7E995A28}" presName="hierChild4" presStyleCnt="0"/>
      <dgm:spPr/>
    </dgm:pt>
    <dgm:pt modelId="{6B789E7F-E78E-48AF-A5EE-DDD9CC9CC069}" type="pres">
      <dgm:prSet presAssocID="{74246613-7887-45E0-991F-959E7E995A28}" presName="hierChild5" presStyleCnt="0"/>
      <dgm:spPr/>
    </dgm:pt>
    <dgm:pt modelId="{DC768C64-90B0-43FE-AEDC-8F75E1C4AAF1}" type="pres">
      <dgm:prSet presAssocID="{75130755-21B7-4D8A-87F5-CD80BD6BF09B}" presName="Name28" presStyleLbl="parChTrans1D2" presStyleIdx="2" presStyleCnt="4"/>
      <dgm:spPr/>
    </dgm:pt>
    <dgm:pt modelId="{736BD5F8-3AE2-4A0C-9FD2-43A55B419B66}" type="pres">
      <dgm:prSet presAssocID="{7B640290-FFF2-45CD-A363-444C9D246127}" presName="hierRoot2" presStyleCnt="0">
        <dgm:presLayoutVars>
          <dgm:hierBranch val="init"/>
        </dgm:presLayoutVars>
      </dgm:prSet>
      <dgm:spPr/>
    </dgm:pt>
    <dgm:pt modelId="{A98C9265-E812-408D-BBA8-32FA094CC5C7}" type="pres">
      <dgm:prSet presAssocID="{7B640290-FFF2-45CD-A363-444C9D246127}" presName="rootComposite2" presStyleCnt="0"/>
      <dgm:spPr/>
    </dgm:pt>
    <dgm:pt modelId="{4C17E6E4-8CCB-4903-B649-5B11100D4356}" type="pres">
      <dgm:prSet presAssocID="{7B640290-FFF2-45CD-A363-444C9D246127}" presName="rootText2" presStyleLbl="alignAcc1" presStyleIdx="0" presStyleCnt="0">
        <dgm:presLayoutVars>
          <dgm:chPref val="3"/>
        </dgm:presLayoutVars>
      </dgm:prSet>
      <dgm:spPr/>
    </dgm:pt>
    <dgm:pt modelId="{77C11A81-29C1-4F63-AEFF-36F4ECCE5262}" type="pres">
      <dgm:prSet presAssocID="{7B640290-FFF2-45CD-A363-444C9D246127}" presName="topArc2" presStyleLbl="parChTrans1D1" presStyleIdx="6" presStyleCnt="10"/>
      <dgm:spPr>
        <a:ln>
          <a:solidFill>
            <a:schemeClr val="tx2"/>
          </a:solidFill>
        </a:ln>
      </dgm:spPr>
    </dgm:pt>
    <dgm:pt modelId="{52B442E5-8E7D-4D72-8A65-8B846EFA1BCA}" type="pres">
      <dgm:prSet presAssocID="{7B640290-FFF2-45CD-A363-444C9D246127}" presName="bottomArc2" presStyleLbl="parChTrans1D1" presStyleIdx="7" presStyleCnt="10"/>
      <dgm:spPr>
        <a:ln>
          <a:solidFill>
            <a:schemeClr val="tx2"/>
          </a:solidFill>
        </a:ln>
      </dgm:spPr>
    </dgm:pt>
    <dgm:pt modelId="{BCA01E99-1574-4E12-B26E-6CE0BD20FBCD}" type="pres">
      <dgm:prSet presAssocID="{7B640290-FFF2-45CD-A363-444C9D246127}" presName="topConnNode2" presStyleLbl="node2" presStyleIdx="0" presStyleCnt="0"/>
      <dgm:spPr/>
    </dgm:pt>
    <dgm:pt modelId="{022A83CA-2226-4229-BB08-788C7BF32826}" type="pres">
      <dgm:prSet presAssocID="{7B640290-FFF2-45CD-A363-444C9D246127}" presName="hierChild4" presStyleCnt="0"/>
      <dgm:spPr/>
    </dgm:pt>
    <dgm:pt modelId="{A7507EFA-F96D-49CB-9356-265ADFAE8D19}" type="pres">
      <dgm:prSet presAssocID="{7B640290-FFF2-45CD-A363-444C9D246127}" presName="hierChild5" presStyleCnt="0"/>
      <dgm:spPr/>
    </dgm:pt>
    <dgm:pt modelId="{FFED8BD2-5C55-42CB-B4C8-612405EEE230}" type="pres">
      <dgm:prSet presAssocID="{107409F5-CBE9-43C2-A0E3-F629E8D16D59}" presName="hierChild3" presStyleCnt="0"/>
      <dgm:spPr/>
    </dgm:pt>
    <dgm:pt modelId="{6D06E9F9-21C4-44DF-BD1A-66213DA349D7}" type="pres">
      <dgm:prSet presAssocID="{09964C6E-F632-4E99-8B83-B494E4364C90}" presName="Name101" presStyleLbl="parChTrans1D2" presStyleIdx="3" presStyleCnt="4"/>
      <dgm:spPr/>
    </dgm:pt>
    <dgm:pt modelId="{84C4BDD5-E426-4A5B-8019-5BE2F9AEB45C}" type="pres">
      <dgm:prSet presAssocID="{E44FBA31-57DC-49C8-BD5B-72187E600BEA}" presName="hierRoot3" presStyleCnt="0">
        <dgm:presLayoutVars>
          <dgm:hierBranch val="init"/>
        </dgm:presLayoutVars>
      </dgm:prSet>
      <dgm:spPr/>
    </dgm:pt>
    <dgm:pt modelId="{7B8FE9D1-534A-4354-BAF8-6FBF599B6D58}" type="pres">
      <dgm:prSet presAssocID="{E44FBA31-57DC-49C8-BD5B-72187E600BEA}" presName="rootComposite3" presStyleCnt="0"/>
      <dgm:spPr/>
    </dgm:pt>
    <dgm:pt modelId="{89E6341B-27EF-4762-A8B5-D2E2149B0CA9}" type="pres">
      <dgm:prSet presAssocID="{E44FBA31-57DC-49C8-BD5B-72187E600BEA}" presName="rootText3" presStyleLbl="alignAcc1" presStyleIdx="0" presStyleCnt="0">
        <dgm:presLayoutVars>
          <dgm:chPref val="3"/>
        </dgm:presLayoutVars>
      </dgm:prSet>
      <dgm:spPr/>
    </dgm:pt>
    <dgm:pt modelId="{02AC95AD-7DFE-4546-90E9-C7C4A0F18FBF}" type="pres">
      <dgm:prSet presAssocID="{E44FBA31-57DC-49C8-BD5B-72187E600BEA}" presName="topArc3" presStyleLbl="parChTrans1D1" presStyleIdx="8" presStyleCnt="10"/>
      <dgm:spPr>
        <a:ln>
          <a:solidFill>
            <a:schemeClr val="tx2"/>
          </a:solidFill>
        </a:ln>
      </dgm:spPr>
    </dgm:pt>
    <dgm:pt modelId="{7E2A0E63-D7AB-48DD-A149-3893126ABF77}" type="pres">
      <dgm:prSet presAssocID="{E44FBA31-57DC-49C8-BD5B-72187E600BEA}" presName="bottomArc3" presStyleLbl="parChTrans1D1" presStyleIdx="9" presStyleCnt="10"/>
      <dgm:spPr>
        <a:ln>
          <a:solidFill>
            <a:schemeClr val="tx2"/>
          </a:solidFill>
        </a:ln>
      </dgm:spPr>
    </dgm:pt>
    <dgm:pt modelId="{4EF64FEA-4E85-44D6-84B2-383BBC980201}" type="pres">
      <dgm:prSet presAssocID="{E44FBA31-57DC-49C8-BD5B-72187E600BEA}" presName="topConnNode3" presStyleLbl="asst1" presStyleIdx="0" presStyleCnt="0"/>
      <dgm:spPr/>
    </dgm:pt>
    <dgm:pt modelId="{80E34516-7A13-43CF-B9AE-B46B01231292}" type="pres">
      <dgm:prSet presAssocID="{E44FBA31-57DC-49C8-BD5B-72187E600BEA}" presName="hierChild6" presStyleCnt="0"/>
      <dgm:spPr/>
    </dgm:pt>
    <dgm:pt modelId="{95072530-E67B-4CF3-9814-6E9B1627ABD5}" type="pres">
      <dgm:prSet presAssocID="{E44FBA31-57DC-49C8-BD5B-72187E600BEA}" presName="hierChild7" presStyleCnt="0"/>
      <dgm:spPr/>
    </dgm:pt>
  </dgm:ptLst>
  <dgm:cxnLst>
    <dgm:cxn modelId="{BC494500-3249-4F98-8D1C-0DCCE057DF2C}" type="presOf" srcId="{75130755-21B7-4D8A-87F5-CD80BD6BF09B}" destId="{DC768C64-90B0-43FE-AEDC-8F75E1C4AAF1}" srcOrd="0" destOrd="0" presId="urn:microsoft.com/office/officeart/2008/layout/HalfCircleOrganizationChart"/>
    <dgm:cxn modelId="{6CAEC200-A08B-466D-B8CD-4283B79B8D4D}" srcId="{107409F5-CBE9-43C2-A0E3-F629E8D16D59}" destId="{7B640290-FFF2-45CD-A363-444C9D246127}" srcOrd="3" destOrd="0" parTransId="{75130755-21B7-4D8A-87F5-CD80BD6BF09B}" sibTransId="{980356DA-D95C-456D-9EF0-F74B27E54E0C}"/>
    <dgm:cxn modelId="{1242FE0A-2DDC-4A3A-A6AD-0DF85EA320AC}" type="presOf" srcId="{7B640290-FFF2-45CD-A363-444C9D246127}" destId="{4C17E6E4-8CCB-4903-B649-5B11100D4356}" srcOrd="0" destOrd="0" presId="urn:microsoft.com/office/officeart/2008/layout/HalfCircleOrganizationChart"/>
    <dgm:cxn modelId="{9FE24820-295C-4085-A0BD-C8623F4398F1}" type="presOf" srcId="{107409F5-CBE9-43C2-A0E3-F629E8D16D59}" destId="{C582C036-4A2E-442B-BBA9-78DFFEA74472}" srcOrd="1" destOrd="0" presId="urn:microsoft.com/office/officeart/2008/layout/HalfCircleOrganizationChart"/>
    <dgm:cxn modelId="{B4C3983E-F8E0-4DE9-9CFD-0338C7A630AF}" type="presOf" srcId="{E2267153-2618-4794-8A23-7399F3B90373}" destId="{152215F6-5A5A-45B3-BF27-40AAA83A4E7A}" srcOrd="0" destOrd="0" presId="urn:microsoft.com/office/officeart/2008/layout/HalfCircleOrganizationChart"/>
    <dgm:cxn modelId="{01099263-C1A8-4A2D-B548-09431C713178}" srcId="{107409F5-CBE9-43C2-A0E3-F629E8D16D59}" destId="{E44FBA31-57DC-49C8-BD5B-72187E600BEA}" srcOrd="0" destOrd="0" parTransId="{09964C6E-F632-4E99-8B83-B494E4364C90}" sibTransId="{09370FF3-FA34-4B9E-BC2D-A6DD6622E7B6}"/>
    <dgm:cxn modelId="{0DF62244-AA2F-41FC-A0A6-D9FC25338908}" type="presOf" srcId="{627C4BB0-D706-4418-A32F-CC21D1953939}" destId="{D3FCEBCA-C5F3-4B0A-91CB-6C9CC7B739B1}" srcOrd="0" destOrd="0" presId="urn:microsoft.com/office/officeart/2008/layout/HalfCircleOrganizationChart"/>
    <dgm:cxn modelId="{AD0BA769-4CAF-4E5B-A85B-BDE7E46634B9}" srcId="{107409F5-CBE9-43C2-A0E3-F629E8D16D59}" destId="{74246613-7887-45E0-991F-959E7E995A28}" srcOrd="2" destOrd="0" parTransId="{627C4BB0-D706-4418-A32F-CC21D1953939}" sibTransId="{07A046FC-6AD1-4E4F-BB87-FB65EC2A83E7}"/>
    <dgm:cxn modelId="{EF27916A-0079-45F5-A146-64E9E3C32EDE}" srcId="{12E1685C-BC1A-4FA1-BD0B-ACEDD4D28472}" destId="{107409F5-CBE9-43C2-A0E3-F629E8D16D59}" srcOrd="0" destOrd="0" parTransId="{401B3F3B-C9A0-4CF7-A689-929B956A837D}" sibTransId="{2E3C037E-E035-4D32-9AE3-BE8FD867E935}"/>
    <dgm:cxn modelId="{AA414C6C-2207-4D9E-B16B-765DC18E23D2}" type="presOf" srcId="{E44FBA31-57DC-49C8-BD5B-72187E600BEA}" destId="{4EF64FEA-4E85-44D6-84B2-383BBC980201}" srcOrd="1" destOrd="0" presId="urn:microsoft.com/office/officeart/2008/layout/HalfCircleOrganizationChart"/>
    <dgm:cxn modelId="{CCE7EE4D-CE1B-43D5-AB8E-F66531328A30}" type="presOf" srcId="{E2267153-2618-4794-8A23-7399F3B90373}" destId="{88A8A10D-4D75-41F8-9E10-C935A6940506}" srcOrd="1" destOrd="0" presId="urn:microsoft.com/office/officeart/2008/layout/HalfCircleOrganizationChart"/>
    <dgm:cxn modelId="{20645570-6374-4299-84FB-D09C4B918B9C}" type="presOf" srcId="{12E1685C-BC1A-4FA1-BD0B-ACEDD4D28472}" destId="{ADF35A76-4F57-4AA2-8A7D-EC8345A2B942}" srcOrd="0" destOrd="0" presId="urn:microsoft.com/office/officeart/2008/layout/HalfCircleOrganizationChart"/>
    <dgm:cxn modelId="{1AD5AB74-ED19-4392-A2F6-53CDB5001FE8}" type="presOf" srcId="{72BD6391-4E87-4903-946C-A8770F708E84}" destId="{7994DD08-DF8C-47F7-A6BB-7999EB2539CE}" srcOrd="0" destOrd="0" presId="urn:microsoft.com/office/officeart/2008/layout/HalfCircleOrganizationChart"/>
    <dgm:cxn modelId="{38E72A76-4BEE-4FE8-8649-0B7353EC2E57}" type="presOf" srcId="{E44FBA31-57DC-49C8-BD5B-72187E600BEA}" destId="{89E6341B-27EF-4762-A8B5-D2E2149B0CA9}" srcOrd="0" destOrd="0" presId="urn:microsoft.com/office/officeart/2008/layout/HalfCircleOrganizationChart"/>
    <dgm:cxn modelId="{3C169C77-D36A-4D2C-B00D-E662C6450851}" srcId="{107409F5-CBE9-43C2-A0E3-F629E8D16D59}" destId="{E2267153-2618-4794-8A23-7399F3B90373}" srcOrd="1" destOrd="0" parTransId="{72BD6391-4E87-4903-946C-A8770F708E84}" sibTransId="{102753F4-B8FB-4430-9E9F-41D4BDE077D6}"/>
    <dgm:cxn modelId="{C37B9B78-05C5-4EC7-9C27-6495CD001332}" type="presOf" srcId="{74246613-7887-45E0-991F-959E7E995A28}" destId="{9E1565C5-129A-428C-BF6B-8625B5428416}" srcOrd="0" destOrd="0" presId="urn:microsoft.com/office/officeart/2008/layout/HalfCircleOrganizationChart"/>
    <dgm:cxn modelId="{D703F979-1AFD-4049-A05C-6E1A93F1100B}" type="presOf" srcId="{74246613-7887-45E0-991F-959E7E995A28}" destId="{735F1309-A6E8-4C62-AB0E-B2297FEF84EB}" srcOrd="1" destOrd="0" presId="urn:microsoft.com/office/officeart/2008/layout/HalfCircleOrganizationChart"/>
    <dgm:cxn modelId="{C8FF2191-DF7E-4C0D-9EF9-35308EE41919}" type="presOf" srcId="{7B640290-FFF2-45CD-A363-444C9D246127}" destId="{BCA01E99-1574-4E12-B26E-6CE0BD20FBCD}" srcOrd="1" destOrd="0" presId="urn:microsoft.com/office/officeart/2008/layout/HalfCircleOrganizationChart"/>
    <dgm:cxn modelId="{3EB9E8A1-EF82-413B-9CF3-7DA91BEB5DE7}" type="presOf" srcId="{09964C6E-F632-4E99-8B83-B494E4364C90}" destId="{6D06E9F9-21C4-44DF-BD1A-66213DA349D7}" srcOrd="0" destOrd="0" presId="urn:microsoft.com/office/officeart/2008/layout/HalfCircleOrganizationChart"/>
    <dgm:cxn modelId="{937721F3-C1C5-4A98-B416-F8B8EB1845A7}" type="presOf" srcId="{107409F5-CBE9-43C2-A0E3-F629E8D16D59}" destId="{364F62CE-9AA5-44E5-B9A1-0D02F7E33D64}" srcOrd="0" destOrd="0" presId="urn:microsoft.com/office/officeart/2008/layout/HalfCircleOrganizationChart"/>
    <dgm:cxn modelId="{92C9A181-D9F1-46B7-8667-412B19FB8C3B}" type="presParOf" srcId="{ADF35A76-4F57-4AA2-8A7D-EC8345A2B942}" destId="{9154E94F-B1A0-4865-8641-64A30EAAEDF8}" srcOrd="0" destOrd="0" presId="urn:microsoft.com/office/officeart/2008/layout/HalfCircleOrganizationChart"/>
    <dgm:cxn modelId="{C70C6E39-8FEA-4DF8-AED6-4EE7F9F5F893}" type="presParOf" srcId="{9154E94F-B1A0-4865-8641-64A30EAAEDF8}" destId="{56C42371-BB26-44AE-B152-058B297D22EE}" srcOrd="0" destOrd="0" presId="urn:microsoft.com/office/officeart/2008/layout/HalfCircleOrganizationChart"/>
    <dgm:cxn modelId="{0A029B73-C94B-4D8D-94C9-79C4E297CE31}" type="presParOf" srcId="{56C42371-BB26-44AE-B152-058B297D22EE}" destId="{364F62CE-9AA5-44E5-B9A1-0D02F7E33D64}" srcOrd="0" destOrd="0" presId="urn:microsoft.com/office/officeart/2008/layout/HalfCircleOrganizationChart"/>
    <dgm:cxn modelId="{DEC66846-4DB2-419D-BD72-8180F485BF25}" type="presParOf" srcId="{56C42371-BB26-44AE-B152-058B297D22EE}" destId="{CBEF0A36-8A58-460F-A8FE-0100E798E317}" srcOrd="1" destOrd="0" presId="urn:microsoft.com/office/officeart/2008/layout/HalfCircleOrganizationChart"/>
    <dgm:cxn modelId="{31AF2829-B3B3-4521-AEDE-6016539EE693}" type="presParOf" srcId="{56C42371-BB26-44AE-B152-058B297D22EE}" destId="{94D54DF0-1B18-4FB6-AF2D-153FBE2B3B7A}" srcOrd="2" destOrd="0" presId="urn:microsoft.com/office/officeart/2008/layout/HalfCircleOrganizationChart"/>
    <dgm:cxn modelId="{70DACB36-15A3-4AFD-A9E3-452938788A62}" type="presParOf" srcId="{56C42371-BB26-44AE-B152-058B297D22EE}" destId="{C582C036-4A2E-442B-BBA9-78DFFEA74472}" srcOrd="3" destOrd="0" presId="urn:microsoft.com/office/officeart/2008/layout/HalfCircleOrganizationChart"/>
    <dgm:cxn modelId="{870FD62B-E7FA-4D14-A8BE-B9D1163F2E50}" type="presParOf" srcId="{9154E94F-B1A0-4865-8641-64A30EAAEDF8}" destId="{34A3EC9C-044F-461D-B6F9-3731F050CE29}" srcOrd="1" destOrd="0" presId="urn:microsoft.com/office/officeart/2008/layout/HalfCircleOrganizationChart"/>
    <dgm:cxn modelId="{4FE4BC40-E020-4E1C-946A-5361F348E8C8}" type="presParOf" srcId="{34A3EC9C-044F-461D-B6F9-3731F050CE29}" destId="{7994DD08-DF8C-47F7-A6BB-7999EB2539CE}" srcOrd="0" destOrd="0" presId="urn:microsoft.com/office/officeart/2008/layout/HalfCircleOrganizationChart"/>
    <dgm:cxn modelId="{F9A81719-FF9B-4BFC-B0A5-DAFF1E3E6B17}" type="presParOf" srcId="{34A3EC9C-044F-461D-B6F9-3731F050CE29}" destId="{58F1F013-C509-4ED0-AADC-5F2C94F3DA56}" srcOrd="1" destOrd="0" presId="urn:microsoft.com/office/officeart/2008/layout/HalfCircleOrganizationChart"/>
    <dgm:cxn modelId="{38FA0B2A-D658-4E3B-AC47-BB7D882A8E0E}" type="presParOf" srcId="{58F1F013-C509-4ED0-AADC-5F2C94F3DA56}" destId="{F7CEF71C-1B3C-4EC5-B810-66E4D0CC02DB}" srcOrd="0" destOrd="0" presId="urn:microsoft.com/office/officeart/2008/layout/HalfCircleOrganizationChart"/>
    <dgm:cxn modelId="{0C5083EB-6E43-43E8-A250-9DAD34FE6CED}" type="presParOf" srcId="{F7CEF71C-1B3C-4EC5-B810-66E4D0CC02DB}" destId="{152215F6-5A5A-45B3-BF27-40AAA83A4E7A}" srcOrd="0" destOrd="0" presId="urn:microsoft.com/office/officeart/2008/layout/HalfCircleOrganizationChart"/>
    <dgm:cxn modelId="{E54C5053-AC21-4FD0-8DC8-25E9ABB3BBEF}" type="presParOf" srcId="{F7CEF71C-1B3C-4EC5-B810-66E4D0CC02DB}" destId="{E2DE4EFC-8E40-4BFE-B93D-F94FCBDAB273}" srcOrd="1" destOrd="0" presId="urn:microsoft.com/office/officeart/2008/layout/HalfCircleOrganizationChart"/>
    <dgm:cxn modelId="{EC028938-8EE7-4EE0-9230-850E5DA60D48}" type="presParOf" srcId="{F7CEF71C-1B3C-4EC5-B810-66E4D0CC02DB}" destId="{6FA63BD7-1B27-4A44-90E5-9D0DF0591CC7}" srcOrd="2" destOrd="0" presId="urn:microsoft.com/office/officeart/2008/layout/HalfCircleOrganizationChart"/>
    <dgm:cxn modelId="{78E0B3A7-4EF5-4B62-AC5A-9ED7CB2936C2}" type="presParOf" srcId="{F7CEF71C-1B3C-4EC5-B810-66E4D0CC02DB}" destId="{88A8A10D-4D75-41F8-9E10-C935A6940506}" srcOrd="3" destOrd="0" presId="urn:microsoft.com/office/officeart/2008/layout/HalfCircleOrganizationChart"/>
    <dgm:cxn modelId="{4BB0BCDE-1F80-4815-9FDF-EF244E233199}" type="presParOf" srcId="{58F1F013-C509-4ED0-AADC-5F2C94F3DA56}" destId="{3267B716-1A8C-4179-8D11-D74424B8FFD4}" srcOrd="1" destOrd="0" presId="urn:microsoft.com/office/officeart/2008/layout/HalfCircleOrganizationChart"/>
    <dgm:cxn modelId="{B5606C63-8C62-475C-A1B2-6D554FBD7379}" type="presParOf" srcId="{58F1F013-C509-4ED0-AADC-5F2C94F3DA56}" destId="{169EE38A-CDA1-4613-A4BF-28A23DCDE4A4}" srcOrd="2" destOrd="0" presId="urn:microsoft.com/office/officeart/2008/layout/HalfCircleOrganizationChart"/>
    <dgm:cxn modelId="{233438F3-5E0A-4C9F-ACFB-7A098F97BB14}" type="presParOf" srcId="{34A3EC9C-044F-461D-B6F9-3731F050CE29}" destId="{D3FCEBCA-C5F3-4B0A-91CB-6C9CC7B739B1}" srcOrd="2" destOrd="0" presId="urn:microsoft.com/office/officeart/2008/layout/HalfCircleOrganizationChart"/>
    <dgm:cxn modelId="{D2540EC6-29F3-4304-80DC-0C257CEA1648}" type="presParOf" srcId="{34A3EC9C-044F-461D-B6F9-3731F050CE29}" destId="{E54B7638-27D6-4B1C-B8A5-A1B49D859FE9}" srcOrd="3" destOrd="0" presId="urn:microsoft.com/office/officeart/2008/layout/HalfCircleOrganizationChart"/>
    <dgm:cxn modelId="{E6327087-D48B-4F7D-9C06-E36FA6380F5E}" type="presParOf" srcId="{E54B7638-27D6-4B1C-B8A5-A1B49D859FE9}" destId="{A65B40C8-2A16-454E-BEC3-EF09E2F0051E}" srcOrd="0" destOrd="0" presId="urn:microsoft.com/office/officeart/2008/layout/HalfCircleOrganizationChart"/>
    <dgm:cxn modelId="{86C84191-3A23-4A0B-9BF9-37B7391BA8EF}" type="presParOf" srcId="{A65B40C8-2A16-454E-BEC3-EF09E2F0051E}" destId="{9E1565C5-129A-428C-BF6B-8625B5428416}" srcOrd="0" destOrd="0" presId="urn:microsoft.com/office/officeart/2008/layout/HalfCircleOrganizationChart"/>
    <dgm:cxn modelId="{3F309AC1-1224-4BE4-9AAB-86C97081F2C1}" type="presParOf" srcId="{A65B40C8-2A16-454E-BEC3-EF09E2F0051E}" destId="{DA8469CC-D73F-4D21-9C64-FF8174453256}" srcOrd="1" destOrd="0" presId="urn:microsoft.com/office/officeart/2008/layout/HalfCircleOrganizationChart"/>
    <dgm:cxn modelId="{88B55891-CBD5-4C6C-97DE-0A1E95D2F988}" type="presParOf" srcId="{A65B40C8-2A16-454E-BEC3-EF09E2F0051E}" destId="{6901C8EC-137B-4D90-ADBF-C4ABF3F371D1}" srcOrd="2" destOrd="0" presId="urn:microsoft.com/office/officeart/2008/layout/HalfCircleOrganizationChart"/>
    <dgm:cxn modelId="{E7248C4B-BCD6-4B72-A0B0-FAA50B82BCBF}" type="presParOf" srcId="{A65B40C8-2A16-454E-BEC3-EF09E2F0051E}" destId="{735F1309-A6E8-4C62-AB0E-B2297FEF84EB}" srcOrd="3" destOrd="0" presId="urn:microsoft.com/office/officeart/2008/layout/HalfCircleOrganizationChart"/>
    <dgm:cxn modelId="{FA1CEB0A-57A0-4251-969A-6B8507068A59}" type="presParOf" srcId="{E54B7638-27D6-4B1C-B8A5-A1B49D859FE9}" destId="{5E932F57-383C-4044-B622-69D853566F03}" srcOrd="1" destOrd="0" presId="urn:microsoft.com/office/officeart/2008/layout/HalfCircleOrganizationChart"/>
    <dgm:cxn modelId="{4941FBA0-997D-4576-B852-02293391D062}" type="presParOf" srcId="{E54B7638-27D6-4B1C-B8A5-A1B49D859FE9}" destId="{6B789E7F-E78E-48AF-A5EE-DDD9CC9CC069}" srcOrd="2" destOrd="0" presId="urn:microsoft.com/office/officeart/2008/layout/HalfCircleOrganizationChart"/>
    <dgm:cxn modelId="{4FEA6055-7994-4706-A897-F90E2F680DEF}" type="presParOf" srcId="{34A3EC9C-044F-461D-B6F9-3731F050CE29}" destId="{DC768C64-90B0-43FE-AEDC-8F75E1C4AAF1}" srcOrd="4" destOrd="0" presId="urn:microsoft.com/office/officeart/2008/layout/HalfCircleOrganizationChart"/>
    <dgm:cxn modelId="{565F4431-A48F-45EC-84C2-C75D1D7AB535}" type="presParOf" srcId="{34A3EC9C-044F-461D-B6F9-3731F050CE29}" destId="{736BD5F8-3AE2-4A0C-9FD2-43A55B419B66}" srcOrd="5" destOrd="0" presId="urn:microsoft.com/office/officeart/2008/layout/HalfCircleOrganizationChart"/>
    <dgm:cxn modelId="{50924269-BA79-4B2C-8820-048BD5784882}" type="presParOf" srcId="{736BD5F8-3AE2-4A0C-9FD2-43A55B419B66}" destId="{A98C9265-E812-408D-BBA8-32FA094CC5C7}" srcOrd="0" destOrd="0" presId="urn:microsoft.com/office/officeart/2008/layout/HalfCircleOrganizationChart"/>
    <dgm:cxn modelId="{F9778F4D-62ED-45C3-ADF1-84A22607A0EB}" type="presParOf" srcId="{A98C9265-E812-408D-BBA8-32FA094CC5C7}" destId="{4C17E6E4-8CCB-4903-B649-5B11100D4356}" srcOrd="0" destOrd="0" presId="urn:microsoft.com/office/officeart/2008/layout/HalfCircleOrganizationChart"/>
    <dgm:cxn modelId="{00F13551-D392-4DB5-A770-A9FD14420576}" type="presParOf" srcId="{A98C9265-E812-408D-BBA8-32FA094CC5C7}" destId="{77C11A81-29C1-4F63-AEFF-36F4ECCE5262}" srcOrd="1" destOrd="0" presId="urn:microsoft.com/office/officeart/2008/layout/HalfCircleOrganizationChart"/>
    <dgm:cxn modelId="{5C52F6B2-6526-40DA-9387-83976A45F453}" type="presParOf" srcId="{A98C9265-E812-408D-BBA8-32FA094CC5C7}" destId="{52B442E5-8E7D-4D72-8A65-8B846EFA1BCA}" srcOrd="2" destOrd="0" presId="urn:microsoft.com/office/officeart/2008/layout/HalfCircleOrganizationChart"/>
    <dgm:cxn modelId="{49CC521E-345F-4E06-BE2D-76485A74118F}" type="presParOf" srcId="{A98C9265-E812-408D-BBA8-32FA094CC5C7}" destId="{BCA01E99-1574-4E12-B26E-6CE0BD20FBCD}" srcOrd="3" destOrd="0" presId="urn:microsoft.com/office/officeart/2008/layout/HalfCircleOrganizationChart"/>
    <dgm:cxn modelId="{DC31E996-61CC-4244-A28E-479C9B26DFB1}" type="presParOf" srcId="{736BD5F8-3AE2-4A0C-9FD2-43A55B419B66}" destId="{022A83CA-2226-4229-BB08-788C7BF32826}" srcOrd="1" destOrd="0" presId="urn:microsoft.com/office/officeart/2008/layout/HalfCircleOrganizationChart"/>
    <dgm:cxn modelId="{15B856E3-7ED2-457C-9339-610CFA152D5D}" type="presParOf" srcId="{736BD5F8-3AE2-4A0C-9FD2-43A55B419B66}" destId="{A7507EFA-F96D-49CB-9356-265ADFAE8D19}" srcOrd="2" destOrd="0" presId="urn:microsoft.com/office/officeart/2008/layout/HalfCircleOrganizationChart"/>
    <dgm:cxn modelId="{1C3761FA-F8E7-4661-A498-D0E8366A50D6}" type="presParOf" srcId="{9154E94F-B1A0-4865-8641-64A30EAAEDF8}" destId="{FFED8BD2-5C55-42CB-B4C8-612405EEE230}" srcOrd="2" destOrd="0" presId="urn:microsoft.com/office/officeart/2008/layout/HalfCircleOrganizationChart"/>
    <dgm:cxn modelId="{AC839007-1058-44EC-909E-AA6721EC99A0}" type="presParOf" srcId="{FFED8BD2-5C55-42CB-B4C8-612405EEE230}" destId="{6D06E9F9-21C4-44DF-BD1A-66213DA349D7}" srcOrd="0" destOrd="0" presId="urn:microsoft.com/office/officeart/2008/layout/HalfCircleOrganizationChart"/>
    <dgm:cxn modelId="{F0D9DB25-0D15-45C4-AEBA-D8AEE08EB640}" type="presParOf" srcId="{FFED8BD2-5C55-42CB-B4C8-612405EEE230}" destId="{84C4BDD5-E426-4A5B-8019-5BE2F9AEB45C}" srcOrd="1" destOrd="0" presId="urn:microsoft.com/office/officeart/2008/layout/HalfCircleOrganizationChart"/>
    <dgm:cxn modelId="{A2599540-0890-4395-8D54-05895C44B290}" type="presParOf" srcId="{84C4BDD5-E426-4A5B-8019-5BE2F9AEB45C}" destId="{7B8FE9D1-534A-4354-BAF8-6FBF599B6D58}" srcOrd="0" destOrd="0" presId="urn:microsoft.com/office/officeart/2008/layout/HalfCircleOrganizationChart"/>
    <dgm:cxn modelId="{D039FBC4-5ADF-48F2-B6BC-5DA9954EE5C6}" type="presParOf" srcId="{7B8FE9D1-534A-4354-BAF8-6FBF599B6D58}" destId="{89E6341B-27EF-4762-A8B5-D2E2149B0CA9}" srcOrd="0" destOrd="0" presId="urn:microsoft.com/office/officeart/2008/layout/HalfCircleOrganizationChart"/>
    <dgm:cxn modelId="{D4E0D723-DCD0-41B4-8C16-01369B344E1B}" type="presParOf" srcId="{7B8FE9D1-534A-4354-BAF8-6FBF599B6D58}" destId="{02AC95AD-7DFE-4546-90E9-C7C4A0F18FBF}" srcOrd="1" destOrd="0" presId="urn:microsoft.com/office/officeart/2008/layout/HalfCircleOrganizationChart"/>
    <dgm:cxn modelId="{B6E8AFA6-7E7E-465B-9B10-8A31552775E7}" type="presParOf" srcId="{7B8FE9D1-534A-4354-BAF8-6FBF599B6D58}" destId="{7E2A0E63-D7AB-48DD-A149-3893126ABF77}" srcOrd="2" destOrd="0" presId="urn:microsoft.com/office/officeart/2008/layout/HalfCircleOrganizationChart"/>
    <dgm:cxn modelId="{2A464653-70D0-453D-BF48-CF77165F8B0A}" type="presParOf" srcId="{7B8FE9D1-534A-4354-BAF8-6FBF599B6D58}" destId="{4EF64FEA-4E85-44D6-84B2-383BBC980201}" srcOrd="3" destOrd="0" presId="urn:microsoft.com/office/officeart/2008/layout/HalfCircleOrganizationChart"/>
    <dgm:cxn modelId="{F74D59DB-77AB-4A8E-BB12-640D67A6B1CE}" type="presParOf" srcId="{84C4BDD5-E426-4A5B-8019-5BE2F9AEB45C}" destId="{80E34516-7A13-43CF-B9AE-B46B01231292}" srcOrd="1" destOrd="0" presId="urn:microsoft.com/office/officeart/2008/layout/HalfCircleOrganizationChart"/>
    <dgm:cxn modelId="{EDBF83EF-E3ED-4EF1-B794-73892B432331}" type="presParOf" srcId="{84C4BDD5-E426-4A5B-8019-5BE2F9AEB45C}" destId="{95072530-E67B-4CF3-9814-6E9B1627ABD5}" srcOrd="2" destOrd="0" presId="urn:microsoft.com/office/officeart/2008/layout/HalfCircleOrganizationChart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2E1685C-BC1A-4FA1-BD0B-ACEDD4D28472}" type="doc">
      <dgm:prSet loTypeId="urn:microsoft.com/office/officeart/2008/layout/HalfCircle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107409F5-CBE9-43C2-A0E3-F629E8D16D59}">
      <dgm:prSet phldrT="[Texto]" custT="1"/>
      <dgm:spPr/>
      <dgm:t>
        <a:bodyPr/>
        <a:lstStyle/>
        <a:p>
          <a:r>
            <a:rPr lang="es-CO" sz="1700" b="1" dirty="0"/>
            <a:t>C</a:t>
          </a:r>
          <a:r>
            <a:rPr lang="es-CO" sz="1700" b="0" dirty="0"/>
            <a:t>OOPERAR</a:t>
          </a:r>
          <a:r>
            <a:rPr lang="es-CO" sz="1700" b="1" dirty="0"/>
            <a:t> – P</a:t>
          </a:r>
          <a:r>
            <a:rPr lang="es-CO" sz="1700" b="0" dirty="0"/>
            <a:t>OTENCIAR</a:t>
          </a:r>
          <a:r>
            <a:rPr lang="es-CO" sz="1700" b="1" dirty="0"/>
            <a:t>- P</a:t>
          </a:r>
          <a:r>
            <a:rPr lang="es-CO" sz="1700" b="0" dirty="0"/>
            <a:t>ROVOCAR</a:t>
          </a:r>
          <a:r>
            <a:rPr lang="es-CO" sz="1700" b="1" dirty="0"/>
            <a:t>  </a:t>
          </a:r>
        </a:p>
      </dgm:t>
    </dgm:pt>
    <dgm:pt modelId="{401B3F3B-C9A0-4CF7-A689-929B956A837D}" type="parTrans" cxnId="{EF27916A-0079-45F5-A146-64E9E3C32EDE}">
      <dgm:prSet/>
      <dgm:spPr/>
      <dgm:t>
        <a:bodyPr/>
        <a:lstStyle/>
        <a:p>
          <a:endParaRPr lang="es-CO"/>
        </a:p>
      </dgm:t>
    </dgm:pt>
    <dgm:pt modelId="{2E3C037E-E035-4D32-9AE3-BE8FD867E935}" type="sibTrans" cxnId="{EF27916A-0079-45F5-A146-64E9E3C32EDE}">
      <dgm:prSet/>
      <dgm:spPr/>
      <dgm:t>
        <a:bodyPr/>
        <a:lstStyle/>
        <a:p>
          <a:endParaRPr lang="es-CO"/>
        </a:p>
      </dgm:t>
    </dgm:pt>
    <dgm:pt modelId="{E44FBA31-57DC-49C8-BD5B-72187E600BEA}" type="asst">
      <dgm:prSet phldrT="[Texto]" custT="1"/>
      <dgm:spPr/>
      <dgm:t>
        <a:bodyPr/>
        <a:lstStyle/>
        <a:p>
          <a:pPr algn="ctr"/>
          <a:r>
            <a:rPr lang="es-CO" sz="1900" b="1" dirty="0"/>
            <a:t>SINERGIA </a:t>
          </a:r>
          <a:r>
            <a:rPr lang="es-CO" sz="1900" b="0" dirty="0"/>
            <a:t>DE ACTORES </a:t>
          </a:r>
        </a:p>
      </dgm:t>
    </dgm:pt>
    <dgm:pt modelId="{09964C6E-F632-4E99-8B83-B494E4364C90}" type="parTrans" cxnId="{01099263-C1A8-4A2D-B548-09431C713178}">
      <dgm:prSet/>
      <dgm:spPr>
        <a:ln>
          <a:solidFill>
            <a:schemeClr val="tx2"/>
          </a:solidFill>
        </a:ln>
      </dgm:spPr>
      <dgm:t>
        <a:bodyPr/>
        <a:lstStyle/>
        <a:p>
          <a:endParaRPr lang="es-CO"/>
        </a:p>
      </dgm:t>
    </dgm:pt>
    <dgm:pt modelId="{09370FF3-FA34-4B9E-BC2D-A6DD6622E7B6}" type="sibTrans" cxnId="{01099263-C1A8-4A2D-B548-09431C713178}">
      <dgm:prSet/>
      <dgm:spPr/>
      <dgm:t>
        <a:bodyPr/>
        <a:lstStyle/>
        <a:p>
          <a:endParaRPr lang="es-CO"/>
        </a:p>
      </dgm:t>
    </dgm:pt>
    <dgm:pt modelId="{E2267153-2618-4794-8A23-7399F3B90373}">
      <dgm:prSet phldrT="[Texto]" custT="1"/>
      <dgm:spPr/>
      <dgm:t>
        <a:bodyPr/>
        <a:lstStyle/>
        <a:p>
          <a:r>
            <a:rPr lang="es-CO" sz="1600" b="0" dirty="0"/>
            <a:t>EQUIPO DE SALUD </a:t>
          </a:r>
          <a:r>
            <a:rPr lang="es-CO" sz="1600" b="1" dirty="0"/>
            <a:t>OPERADOR </a:t>
          </a:r>
        </a:p>
      </dgm:t>
    </dgm:pt>
    <dgm:pt modelId="{72BD6391-4E87-4903-946C-A8770F708E84}" type="parTrans" cxnId="{3C169C77-D36A-4D2C-B00D-E662C6450851}">
      <dgm:prSet/>
      <dgm:spPr>
        <a:ln>
          <a:solidFill>
            <a:schemeClr val="tx2"/>
          </a:solidFill>
        </a:ln>
      </dgm:spPr>
      <dgm:t>
        <a:bodyPr/>
        <a:lstStyle/>
        <a:p>
          <a:endParaRPr lang="es-CO"/>
        </a:p>
      </dgm:t>
    </dgm:pt>
    <dgm:pt modelId="{102753F4-B8FB-4430-9E9F-41D4BDE077D6}" type="sibTrans" cxnId="{3C169C77-D36A-4D2C-B00D-E662C6450851}">
      <dgm:prSet/>
      <dgm:spPr/>
      <dgm:t>
        <a:bodyPr/>
        <a:lstStyle/>
        <a:p>
          <a:endParaRPr lang="es-CO"/>
        </a:p>
      </dgm:t>
    </dgm:pt>
    <dgm:pt modelId="{74246613-7887-45E0-991F-959E7E995A28}">
      <dgm:prSet phldrT="[Texto]" custT="1"/>
      <dgm:spPr/>
      <dgm:t>
        <a:bodyPr/>
        <a:lstStyle/>
        <a:p>
          <a:r>
            <a:rPr lang="es-CO" sz="1600" b="0" dirty="0"/>
            <a:t>SANIDAD</a:t>
          </a:r>
          <a:r>
            <a:rPr lang="es-CO" sz="1600" b="0" baseline="0" dirty="0"/>
            <a:t> </a:t>
          </a:r>
          <a:r>
            <a:rPr lang="es-CO" sz="1600" b="1" baseline="0" dirty="0"/>
            <a:t>INPEC </a:t>
          </a:r>
          <a:endParaRPr lang="es-CO" sz="1600" b="1" dirty="0"/>
        </a:p>
      </dgm:t>
    </dgm:pt>
    <dgm:pt modelId="{627C4BB0-D706-4418-A32F-CC21D1953939}" type="parTrans" cxnId="{AD0BA769-4CAF-4E5B-A85B-BDE7E46634B9}">
      <dgm:prSet/>
      <dgm:spPr>
        <a:ln>
          <a:solidFill>
            <a:schemeClr val="tx2"/>
          </a:solidFill>
        </a:ln>
      </dgm:spPr>
      <dgm:t>
        <a:bodyPr/>
        <a:lstStyle/>
        <a:p>
          <a:endParaRPr lang="es-CO"/>
        </a:p>
      </dgm:t>
    </dgm:pt>
    <dgm:pt modelId="{07A046FC-6AD1-4E4F-BB87-FB65EC2A83E7}" type="sibTrans" cxnId="{AD0BA769-4CAF-4E5B-A85B-BDE7E46634B9}">
      <dgm:prSet/>
      <dgm:spPr/>
      <dgm:t>
        <a:bodyPr/>
        <a:lstStyle/>
        <a:p>
          <a:endParaRPr lang="es-CO"/>
        </a:p>
      </dgm:t>
    </dgm:pt>
    <dgm:pt modelId="{7B640290-FFF2-45CD-A363-444C9D246127}">
      <dgm:prSet phldrT="[Texto]" custT="1"/>
      <dgm:spPr/>
      <dgm:t>
        <a:bodyPr/>
        <a:lstStyle/>
        <a:p>
          <a:r>
            <a:rPr lang="es-CO" sz="1600" b="0" dirty="0"/>
            <a:t>CUERPO DE </a:t>
          </a:r>
          <a:r>
            <a:rPr lang="es-CO" sz="1600" b="1" dirty="0"/>
            <a:t>CUSTODIA Y VIGILANCIA </a:t>
          </a:r>
          <a:r>
            <a:rPr lang="es-CO" sz="1600" b="0" dirty="0"/>
            <a:t>INPEC  </a:t>
          </a:r>
        </a:p>
      </dgm:t>
    </dgm:pt>
    <dgm:pt modelId="{75130755-21B7-4D8A-87F5-CD80BD6BF09B}" type="parTrans" cxnId="{6CAEC200-A08B-466D-B8CD-4283B79B8D4D}">
      <dgm:prSet/>
      <dgm:spPr>
        <a:ln>
          <a:solidFill>
            <a:schemeClr val="tx2"/>
          </a:solidFill>
        </a:ln>
      </dgm:spPr>
      <dgm:t>
        <a:bodyPr/>
        <a:lstStyle/>
        <a:p>
          <a:endParaRPr lang="es-CO"/>
        </a:p>
      </dgm:t>
    </dgm:pt>
    <dgm:pt modelId="{980356DA-D95C-456D-9EF0-F74B27E54E0C}" type="sibTrans" cxnId="{6CAEC200-A08B-466D-B8CD-4283B79B8D4D}">
      <dgm:prSet/>
      <dgm:spPr/>
      <dgm:t>
        <a:bodyPr/>
        <a:lstStyle/>
        <a:p>
          <a:endParaRPr lang="es-CO"/>
        </a:p>
      </dgm:t>
    </dgm:pt>
    <dgm:pt modelId="{ADF35A76-4F57-4AA2-8A7D-EC8345A2B942}" type="pres">
      <dgm:prSet presAssocID="{12E1685C-BC1A-4FA1-BD0B-ACEDD4D28472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154E94F-B1A0-4865-8641-64A30EAAEDF8}" type="pres">
      <dgm:prSet presAssocID="{107409F5-CBE9-43C2-A0E3-F629E8D16D59}" presName="hierRoot1" presStyleCnt="0">
        <dgm:presLayoutVars>
          <dgm:hierBranch val="init"/>
        </dgm:presLayoutVars>
      </dgm:prSet>
      <dgm:spPr/>
    </dgm:pt>
    <dgm:pt modelId="{56C42371-BB26-44AE-B152-058B297D22EE}" type="pres">
      <dgm:prSet presAssocID="{107409F5-CBE9-43C2-A0E3-F629E8D16D59}" presName="rootComposite1" presStyleCnt="0"/>
      <dgm:spPr/>
    </dgm:pt>
    <dgm:pt modelId="{364F62CE-9AA5-44E5-B9A1-0D02F7E33D64}" type="pres">
      <dgm:prSet presAssocID="{107409F5-CBE9-43C2-A0E3-F629E8D16D59}" presName="rootText1" presStyleLbl="alignAcc1" presStyleIdx="0" presStyleCnt="0" custScaleX="240137">
        <dgm:presLayoutVars>
          <dgm:chPref val="3"/>
        </dgm:presLayoutVars>
      </dgm:prSet>
      <dgm:spPr/>
    </dgm:pt>
    <dgm:pt modelId="{CBEF0A36-8A58-460F-A8FE-0100E798E317}" type="pres">
      <dgm:prSet presAssocID="{107409F5-CBE9-43C2-A0E3-F629E8D16D59}" presName="topArc1" presStyleLbl="parChTrans1D1" presStyleIdx="0" presStyleCnt="10"/>
      <dgm:spPr>
        <a:ln>
          <a:solidFill>
            <a:schemeClr val="tx2"/>
          </a:solidFill>
        </a:ln>
      </dgm:spPr>
    </dgm:pt>
    <dgm:pt modelId="{94D54DF0-1B18-4FB6-AF2D-153FBE2B3B7A}" type="pres">
      <dgm:prSet presAssocID="{107409F5-CBE9-43C2-A0E3-F629E8D16D59}" presName="bottomArc1" presStyleLbl="parChTrans1D1" presStyleIdx="1" presStyleCnt="10"/>
      <dgm:spPr>
        <a:ln>
          <a:solidFill>
            <a:schemeClr val="tx2"/>
          </a:solidFill>
        </a:ln>
      </dgm:spPr>
    </dgm:pt>
    <dgm:pt modelId="{C582C036-4A2E-442B-BBA9-78DFFEA74472}" type="pres">
      <dgm:prSet presAssocID="{107409F5-CBE9-43C2-A0E3-F629E8D16D59}" presName="topConnNode1" presStyleLbl="node1" presStyleIdx="0" presStyleCnt="0"/>
      <dgm:spPr/>
    </dgm:pt>
    <dgm:pt modelId="{34A3EC9C-044F-461D-B6F9-3731F050CE29}" type="pres">
      <dgm:prSet presAssocID="{107409F5-CBE9-43C2-A0E3-F629E8D16D59}" presName="hierChild2" presStyleCnt="0"/>
      <dgm:spPr/>
    </dgm:pt>
    <dgm:pt modelId="{7994DD08-DF8C-47F7-A6BB-7999EB2539CE}" type="pres">
      <dgm:prSet presAssocID="{72BD6391-4E87-4903-946C-A8770F708E84}" presName="Name28" presStyleLbl="parChTrans1D2" presStyleIdx="0" presStyleCnt="4"/>
      <dgm:spPr/>
    </dgm:pt>
    <dgm:pt modelId="{58F1F013-C509-4ED0-AADC-5F2C94F3DA56}" type="pres">
      <dgm:prSet presAssocID="{E2267153-2618-4794-8A23-7399F3B90373}" presName="hierRoot2" presStyleCnt="0">
        <dgm:presLayoutVars>
          <dgm:hierBranch val="init"/>
        </dgm:presLayoutVars>
      </dgm:prSet>
      <dgm:spPr/>
    </dgm:pt>
    <dgm:pt modelId="{F7CEF71C-1B3C-4EC5-B810-66E4D0CC02DB}" type="pres">
      <dgm:prSet presAssocID="{E2267153-2618-4794-8A23-7399F3B90373}" presName="rootComposite2" presStyleCnt="0"/>
      <dgm:spPr/>
    </dgm:pt>
    <dgm:pt modelId="{152215F6-5A5A-45B3-BF27-40AAA83A4E7A}" type="pres">
      <dgm:prSet presAssocID="{E2267153-2618-4794-8A23-7399F3B90373}" presName="rootText2" presStyleLbl="alignAcc1" presStyleIdx="0" presStyleCnt="0">
        <dgm:presLayoutVars>
          <dgm:chPref val="3"/>
        </dgm:presLayoutVars>
      </dgm:prSet>
      <dgm:spPr/>
    </dgm:pt>
    <dgm:pt modelId="{E2DE4EFC-8E40-4BFE-B93D-F94FCBDAB273}" type="pres">
      <dgm:prSet presAssocID="{E2267153-2618-4794-8A23-7399F3B90373}" presName="topArc2" presStyleLbl="parChTrans1D1" presStyleIdx="2" presStyleCnt="10"/>
      <dgm:spPr>
        <a:ln>
          <a:solidFill>
            <a:schemeClr val="tx2"/>
          </a:solidFill>
        </a:ln>
      </dgm:spPr>
    </dgm:pt>
    <dgm:pt modelId="{6FA63BD7-1B27-4A44-90E5-9D0DF0591CC7}" type="pres">
      <dgm:prSet presAssocID="{E2267153-2618-4794-8A23-7399F3B90373}" presName="bottomArc2" presStyleLbl="parChTrans1D1" presStyleIdx="3" presStyleCnt="10"/>
      <dgm:spPr>
        <a:ln>
          <a:solidFill>
            <a:schemeClr val="tx2"/>
          </a:solidFill>
        </a:ln>
      </dgm:spPr>
    </dgm:pt>
    <dgm:pt modelId="{88A8A10D-4D75-41F8-9E10-C935A6940506}" type="pres">
      <dgm:prSet presAssocID="{E2267153-2618-4794-8A23-7399F3B90373}" presName="topConnNode2" presStyleLbl="node2" presStyleIdx="0" presStyleCnt="0"/>
      <dgm:spPr/>
    </dgm:pt>
    <dgm:pt modelId="{3267B716-1A8C-4179-8D11-D74424B8FFD4}" type="pres">
      <dgm:prSet presAssocID="{E2267153-2618-4794-8A23-7399F3B90373}" presName="hierChild4" presStyleCnt="0"/>
      <dgm:spPr/>
    </dgm:pt>
    <dgm:pt modelId="{169EE38A-CDA1-4613-A4BF-28A23DCDE4A4}" type="pres">
      <dgm:prSet presAssocID="{E2267153-2618-4794-8A23-7399F3B90373}" presName="hierChild5" presStyleCnt="0"/>
      <dgm:spPr/>
    </dgm:pt>
    <dgm:pt modelId="{D3FCEBCA-C5F3-4B0A-91CB-6C9CC7B739B1}" type="pres">
      <dgm:prSet presAssocID="{627C4BB0-D706-4418-A32F-CC21D1953939}" presName="Name28" presStyleLbl="parChTrans1D2" presStyleIdx="1" presStyleCnt="4"/>
      <dgm:spPr/>
    </dgm:pt>
    <dgm:pt modelId="{E54B7638-27D6-4B1C-B8A5-A1B49D859FE9}" type="pres">
      <dgm:prSet presAssocID="{74246613-7887-45E0-991F-959E7E995A28}" presName="hierRoot2" presStyleCnt="0">
        <dgm:presLayoutVars>
          <dgm:hierBranch val="init"/>
        </dgm:presLayoutVars>
      </dgm:prSet>
      <dgm:spPr/>
    </dgm:pt>
    <dgm:pt modelId="{A65B40C8-2A16-454E-BEC3-EF09E2F0051E}" type="pres">
      <dgm:prSet presAssocID="{74246613-7887-45E0-991F-959E7E995A28}" presName="rootComposite2" presStyleCnt="0"/>
      <dgm:spPr/>
    </dgm:pt>
    <dgm:pt modelId="{9E1565C5-129A-428C-BF6B-8625B5428416}" type="pres">
      <dgm:prSet presAssocID="{74246613-7887-45E0-991F-959E7E995A28}" presName="rootText2" presStyleLbl="alignAcc1" presStyleIdx="0" presStyleCnt="0">
        <dgm:presLayoutVars>
          <dgm:chPref val="3"/>
        </dgm:presLayoutVars>
      </dgm:prSet>
      <dgm:spPr/>
    </dgm:pt>
    <dgm:pt modelId="{DA8469CC-D73F-4D21-9C64-FF8174453256}" type="pres">
      <dgm:prSet presAssocID="{74246613-7887-45E0-991F-959E7E995A28}" presName="topArc2" presStyleLbl="parChTrans1D1" presStyleIdx="4" presStyleCnt="10"/>
      <dgm:spPr>
        <a:ln>
          <a:solidFill>
            <a:schemeClr val="tx2"/>
          </a:solidFill>
        </a:ln>
      </dgm:spPr>
    </dgm:pt>
    <dgm:pt modelId="{6901C8EC-137B-4D90-ADBF-C4ABF3F371D1}" type="pres">
      <dgm:prSet presAssocID="{74246613-7887-45E0-991F-959E7E995A28}" presName="bottomArc2" presStyleLbl="parChTrans1D1" presStyleIdx="5" presStyleCnt="10"/>
      <dgm:spPr>
        <a:ln>
          <a:solidFill>
            <a:schemeClr val="tx2"/>
          </a:solidFill>
        </a:ln>
      </dgm:spPr>
    </dgm:pt>
    <dgm:pt modelId="{735F1309-A6E8-4C62-AB0E-B2297FEF84EB}" type="pres">
      <dgm:prSet presAssocID="{74246613-7887-45E0-991F-959E7E995A28}" presName="topConnNode2" presStyleLbl="node2" presStyleIdx="0" presStyleCnt="0"/>
      <dgm:spPr/>
    </dgm:pt>
    <dgm:pt modelId="{5E932F57-383C-4044-B622-69D853566F03}" type="pres">
      <dgm:prSet presAssocID="{74246613-7887-45E0-991F-959E7E995A28}" presName="hierChild4" presStyleCnt="0"/>
      <dgm:spPr/>
    </dgm:pt>
    <dgm:pt modelId="{6B789E7F-E78E-48AF-A5EE-DDD9CC9CC069}" type="pres">
      <dgm:prSet presAssocID="{74246613-7887-45E0-991F-959E7E995A28}" presName="hierChild5" presStyleCnt="0"/>
      <dgm:spPr/>
    </dgm:pt>
    <dgm:pt modelId="{DC768C64-90B0-43FE-AEDC-8F75E1C4AAF1}" type="pres">
      <dgm:prSet presAssocID="{75130755-21B7-4D8A-87F5-CD80BD6BF09B}" presName="Name28" presStyleLbl="parChTrans1D2" presStyleIdx="2" presStyleCnt="4"/>
      <dgm:spPr/>
    </dgm:pt>
    <dgm:pt modelId="{736BD5F8-3AE2-4A0C-9FD2-43A55B419B66}" type="pres">
      <dgm:prSet presAssocID="{7B640290-FFF2-45CD-A363-444C9D246127}" presName="hierRoot2" presStyleCnt="0">
        <dgm:presLayoutVars>
          <dgm:hierBranch val="init"/>
        </dgm:presLayoutVars>
      </dgm:prSet>
      <dgm:spPr/>
    </dgm:pt>
    <dgm:pt modelId="{A98C9265-E812-408D-BBA8-32FA094CC5C7}" type="pres">
      <dgm:prSet presAssocID="{7B640290-FFF2-45CD-A363-444C9D246127}" presName="rootComposite2" presStyleCnt="0"/>
      <dgm:spPr/>
    </dgm:pt>
    <dgm:pt modelId="{4C17E6E4-8CCB-4903-B649-5B11100D4356}" type="pres">
      <dgm:prSet presAssocID="{7B640290-FFF2-45CD-A363-444C9D246127}" presName="rootText2" presStyleLbl="alignAcc1" presStyleIdx="0" presStyleCnt="0" custScaleX="136066">
        <dgm:presLayoutVars>
          <dgm:chPref val="3"/>
        </dgm:presLayoutVars>
      </dgm:prSet>
      <dgm:spPr/>
    </dgm:pt>
    <dgm:pt modelId="{77C11A81-29C1-4F63-AEFF-36F4ECCE5262}" type="pres">
      <dgm:prSet presAssocID="{7B640290-FFF2-45CD-A363-444C9D246127}" presName="topArc2" presStyleLbl="parChTrans1D1" presStyleIdx="6" presStyleCnt="10"/>
      <dgm:spPr>
        <a:ln>
          <a:solidFill>
            <a:schemeClr val="tx2"/>
          </a:solidFill>
        </a:ln>
      </dgm:spPr>
    </dgm:pt>
    <dgm:pt modelId="{52B442E5-8E7D-4D72-8A65-8B846EFA1BCA}" type="pres">
      <dgm:prSet presAssocID="{7B640290-FFF2-45CD-A363-444C9D246127}" presName="bottomArc2" presStyleLbl="parChTrans1D1" presStyleIdx="7" presStyleCnt="10"/>
      <dgm:spPr>
        <a:ln>
          <a:solidFill>
            <a:schemeClr val="tx2"/>
          </a:solidFill>
        </a:ln>
      </dgm:spPr>
    </dgm:pt>
    <dgm:pt modelId="{BCA01E99-1574-4E12-B26E-6CE0BD20FBCD}" type="pres">
      <dgm:prSet presAssocID="{7B640290-FFF2-45CD-A363-444C9D246127}" presName="topConnNode2" presStyleLbl="node2" presStyleIdx="0" presStyleCnt="0"/>
      <dgm:spPr/>
    </dgm:pt>
    <dgm:pt modelId="{022A83CA-2226-4229-BB08-788C7BF32826}" type="pres">
      <dgm:prSet presAssocID="{7B640290-FFF2-45CD-A363-444C9D246127}" presName="hierChild4" presStyleCnt="0"/>
      <dgm:spPr/>
    </dgm:pt>
    <dgm:pt modelId="{A7507EFA-F96D-49CB-9356-265ADFAE8D19}" type="pres">
      <dgm:prSet presAssocID="{7B640290-FFF2-45CD-A363-444C9D246127}" presName="hierChild5" presStyleCnt="0"/>
      <dgm:spPr/>
    </dgm:pt>
    <dgm:pt modelId="{FFED8BD2-5C55-42CB-B4C8-612405EEE230}" type="pres">
      <dgm:prSet presAssocID="{107409F5-CBE9-43C2-A0E3-F629E8D16D59}" presName="hierChild3" presStyleCnt="0"/>
      <dgm:spPr/>
    </dgm:pt>
    <dgm:pt modelId="{6D06E9F9-21C4-44DF-BD1A-66213DA349D7}" type="pres">
      <dgm:prSet presAssocID="{09964C6E-F632-4E99-8B83-B494E4364C90}" presName="Name101" presStyleLbl="parChTrans1D2" presStyleIdx="3" presStyleCnt="4"/>
      <dgm:spPr/>
    </dgm:pt>
    <dgm:pt modelId="{84C4BDD5-E426-4A5B-8019-5BE2F9AEB45C}" type="pres">
      <dgm:prSet presAssocID="{E44FBA31-57DC-49C8-BD5B-72187E600BEA}" presName="hierRoot3" presStyleCnt="0">
        <dgm:presLayoutVars>
          <dgm:hierBranch val="init"/>
        </dgm:presLayoutVars>
      </dgm:prSet>
      <dgm:spPr/>
    </dgm:pt>
    <dgm:pt modelId="{7B8FE9D1-534A-4354-BAF8-6FBF599B6D58}" type="pres">
      <dgm:prSet presAssocID="{E44FBA31-57DC-49C8-BD5B-72187E600BEA}" presName="rootComposite3" presStyleCnt="0"/>
      <dgm:spPr/>
    </dgm:pt>
    <dgm:pt modelId="{89E6341B-27EF-4762-A8B5-D2E2149B0CA9}" type="pres">
      <dgm:prSet presAssocID="{E44FBA31-57DC-49C8-BD5B-72187E600BEA}" presName="rootText3" presStyleLbl="alignAcc1" presStyleIdx="0" presStyleCnt="0" custScaleX="113656" custLinFactNeighborX="959" custLinFactNeighborY="-30302">
        <dgm:presLayoutVars>
          <dgm:chPref val="3"/>
        </dgm:presLayoutVars>
      </dgm:prSet>
      <dgm:spPr/>
    </dgm:pt>
    <dgm:pt modelId="{02AC95AD-7DFE-4546-90E9-C7C4A0F18FBF}" type="pres">
      <dgm:prSet presAssocID="{E44FBA31-57DC-49C8-BD5B-72187E600BEA}" presName="topArc3" presStyleLbl="parChTrans1D1" presStyleIdx="8" presStyleCnt="10"/>
      <dgm:spPr>
        <a:ln>
          <a:solidFill>
            <a:schemeClr val="tx2"/>
          </a:solidFill>
        </a:ln>
      </dgm:spPr>
    </dgm:pt>
    <dgm:pt modelId="{7E2A0E63-D7AB-48DD-A149-3893126ABF77}" type="pres">
      <dgm:prSet presAssocID="{E44FBA31-57DC-49C8-BD5B-72187E600BEA}" presName="bottomArc3" presStyleLbl="parChTrans1D1" presStyleIdx="9" presStyleCnt="10"/>
      <dgm:spPr>
        <a:ln>
          <a:solidFill>
            <a:schemeClr val="tx2"/>
          </a:solidFill>
        </a:ln>
      </dgm:spPr>
    </dgm:pt>
    <dgm:pt modelId="{4EF64FEA-4E85-44D6-84B2-383BBC980201}" type="pres">
      <dgm:prSet presAssocID="{E44FBA31-57DC-49C8-BD5B-72187E600BEA}" presName="topConnNode3" presStyleLbl="asst1" presStyleIdx="0" presStyleCnt="0"/>
      <dgm:spPr/>
    </dgm:pt>
    <dgm:pt modelId="{80E34516-7A13-43CF-B9AE-B46B01231292}" type="pres">
      <dgm:prSet presAssocID="{E44FBA31-57DC-49C8-BD5B-72187E600BEA}" presName="hierChild6" presStyleCnt="0"/>
      <dgm:spPr/>
    </dgm:pt>
    <dgm:pt modelId="{95072530-E67B-4CF3-9814-6E9B1627ABD5}" type="pres">
      <dgm:prSet presAssocID="{E44FBA31-57DC-49C8-BD5B-72187E600BEA}" presName="hierChild7" presStyleCnt="0"/>
      <dgm:spPr/>
    </dgm:pt>
  </dgm:ptLst>
  <dgm:cxnLst>
    <dgm:cxn modelId="{BC494500-3249-4F98-8D1C-0DCCE057DF2C}" type="presOf" srcId="{75130755-21B7-4D8A-87F5-CD80BD6BF09B}" destId="{DC768C64-90B0-43FE-AEDC-8F75E1C4AAF1}" srcOrd="0" destOrd="0" presId="urn:microsoft.com/office/officeart/2008/layout/HalfCircleOrganizationChart"/>
    <dgm:cxn modelId="{6CAEC200-A08B-466D-B8CD-4283B79B8D4D}" srcId="{107409F5-CBE9-43C2-A0E3-F629E8D16D59}" destId="{7B640290-FFF2-45CD-A363-444C9D246127}" srcOrd="3" destOrd="0" parTransId="{75130755-21B7-4D8A-87F5-CD80BD6BF09B}" sibTransId="{980356DA-D95C-456D-9EF0-F74B27E54E0C}"/>
    <dgm:cxn modelId="{1242FE0A-2DDC-4A3A-A6AD-0DF85EA320AC}" type="presOf" srcId="{7B640290-FFF2-45CD-A363-444C9D246127}" destId="{4C17E6E4-8CCB-4903-B649-5B11100D4356}" srcOrd="0" destOrd="0" presId="urn:microsoft.com/office/officeart/2008/layout/HalfCircleOrganizationChart"/>
    <dgm:cxn modelId="{9FE24820-295C-4085-A0BD-C8623F4398F1}" type="presOf" srcId="{107409F5-CBE9-43C2-A0E3-F629E8D16D59}" destId="{C582C036-4A2E-442B-BBA9-78DFFEA74472}" srcOrd="1" destOrd="0" presId="urn:microsoft.com/office/officeart/2008/layout/HalfCircleOrganizationChart"/>
    <dgm:cxn modelId="{B4C3983E-F8E0-4DE9-9CFD-0338C7A630AF}" type="presOf" srcId="{E2267153-2618-4794-8A23-7399F3B90373}" destId="{152215F6-5A5A-45B3-BF27-40AAA83A4E7A}" srcOrd="0" destOrd="0" presId="urn:microsoft.com/office/officeart/2008/layout/HalfCircleOrganizationChart"/>
    <dgm:cxn modelId="{01099263-C1A8-4A2D-B548-09431C713178}" srcId="{107409F5-CBE9-43C2-A0E3-F629E8D16D59}" destId="{E44FBA31-57DC-49C8-BD5B-72187E600BEA}" srcOrd="0" destOrd="0" parTransId="{09964C6E-F632-4E99-8B83-B494E4364C90}" sibTransId="{09370FF3-FA34-4B9E-BC2D-A6DD6622E7B6}"/>
    <dgm:cxn modelId="{0DF62244-AA2F-41FC-A0A6-D9FC25338908}" type="presOf" srcId="{627C4BB0-D706-4418-A32F-CC21D1953939}" destId="{D3FCEBCA-C5F3-4B0A-91CB-6C9CC7B739B1}" srcOrd="0" destOrd="0" presId="urn:microsoft.com/office/officeart/2008/layout/HalfCircleOrganizationChart"/>
    <dgm:cxn modelId="{AD0BA769-4CAF-4E5B-A85B-BDE7E46634B9}" srcId="{107409F5-CBE9-43C2-A0E3-F629E8D16D59}" destId="{74246613-7887-45E0-991F-959E7E995A28}" srcOrd="2" destOrd="0" parTransId="{627C4BB0-D706-4418-A32F-CC21D1953939}" sibTransId="{07A046FC-6AD1-4E4F-BB87-FB65EC2A83E7}"/>
    <dgm:cxn modelId="{EF27916A-0079-45F5-A146-64E9E3C32EDE}" srcId="{12E1685C-BC1A-4FA1-BD0B-ACEDD4D28472}" destId="{107409F5-CBE9-43C2-A0E3-F629E8D16D59}" srcOrd="0" destOrd="0" parTransId="{401B3F3B-C9A0-4CF7-A689-929B956A837D}" sibTransId="{2E3C037E-E035-4D32-9AE3-BE8FD867E935}"/>
    <dgm:cxn modelId="{AA414C6C-2207-4D9E-B16B-765DC18E23D2}" type="presOf" srcId="{E44FBA31-57DC-49C8-BD5B-72187E600BEA}" destId="{4EF64FEA-4E85-44D6-84B2-383BBC980201}" srcOrd="1" destOrd="0" presId="urn:microsoft.com/office/officeart/2008/layout/HalfCircleOrganizationChart"/>
    <dgm:cxn modelId="{CCE7EE4D-CE1B-43D5-AB8E-F66531328A30}" type="presOf" srcId="{E2267153-2618-4794-8A23-7399F3B90373}" destId="{88A8A10D-4D75-41F8-9E10-C935A6940506}" srcOrd="1" destOrd="0" presId="urn:microsoft.com/office/officeart/2008/layout/HalfCircleOrganizationChart"/>
    <dgm:cxn modelId="{20645570-6374-4299-84FB-D09C4B918B9C}" type="presOf" srcId="{12E1685C-BC1A-4FA1-BD0B-ACEDD4D28472}" destId="{ADF35A76-4F57-4AA2-8A7D-EC8345A2B942}" srcOrd="0" destOrd="0" presId="urn:microsoft.com/office/officeart/2008/layout/HalfCircleOrganizationChart"/>
    <dgm:cxn modelId="{1AD5AB74-ED19-4392-A2F6-53CDB5001FE8}" type="presOf" srcId="{72BD6391-4E87-4903-946C-A8770F708E84}" destId="{7994DD08-DF8C-47F7-A6BB-7999EB2539CE}" srcOrd="0" destOrd="0" presId="urn:microsoft.com/office/officeart/2008/layout/HalfCircleOrganizationChart"/>
    <dgm:cxn modelId="{38E72A76-4BEE-4FE8-8649-0B7353EC2E57}" type="presOf" srcId="{E44FBA31-57DC-49C8-BD5B-72187E600BEA}" destId="{89E6341B-27EF-4762-A8B5-D2E2149B0CA9}" srcOrd="0" destOrd="0" presId="urn:microsoft.com/office/officeart/2008/layout/HalfCircleOrganizationChart"/>
    <dgm:cxn modelId="{3C169C77-D36A-4D2C-B00D-E662C6450851}" srcId="{107409F5-CBE9-43C2-A0E3-F629E8D16D59}" destId="{E2267153-2618-4794-8A23-7399F3B90373}" srcOrd="1" destOrd="0" parTransId="{72BD6391-4E87-4903-946C-A8770F708E84}" sibTransId="{102753F4-B8FB-4430-9E9F-41D4BDE077D6}"/>
    <dgm:cxn modelId="{C37B9B78-05C5-4EC7-9C27-6495CD001332}" type="presOf" srcId="{74246613-7887-45E0-991F-959E7E995A28}" destId="{9E1565C5-129A-428C-BF6B-8625B5428416}" srcOrd="0" destOrd="0" presId="urn:microsoft.com/office/officeart/2008/layout/HalfCircleOrganizationChart"/>
    <dgm:cxn modelId="{D703F979-1AFD-4049-A05C-6E1A93F1100B}" type="presOf" srcId="{74246613-7887-45E0-991F-959E7E995A28}" destId="{735F1309-A6E8-4C62-AB0E-B2297FEF84EB}" srcOrd="1" destOrd="0" presId="urn:microsoft.com/office/officeart/2008/layout/HalfCircleOrganizationChart"/>
    <dgm:cxn modelId="{C8FF2191-DF7E-4C0D-9EF9-35308EE41919}" type="presOf" srcId="{7B640290-FFF2-45CD-A363-444C9D246127}" destId="{BCA01E99-1574-4E12-B26E-6CE0BD20FBCD}" srcOrd="1" destOrd="0" presId="urn:microsoft.com/office/officeart/2008/layout/HalfCircleOrganizationChart"/>
    <dgm:cxn modelId="{3EB9E8A1-EF82-413B-9CF3-7DA91BEB5DE7}" type="presOf" srcId="{09964C6E-F632-4E99-8B83-B494E4364C90}" destId="{6D06E9F9-21C4-44DF-BD1A-66213DA349D7}" srcOrd="0" destOrd="0" presId="urn:microsoft.com/office/officeart/2008/layout/HalfCircleOrganizationChart"/>
    <dgm:cxn modelId="{937721F3-C1C5-4A98-B416-F8B8EB1845A7}" type="presOf" srcId="{107409F5-CBE9-43C2-A0E3-F629E8D16D59}" destId="{364F62CE-9AA5-44E5-B9A1-0D02F7E33D64}" srcOrd="0" destOrd="0" presId="urn:microsoft.com/office/officeart/2008/layout/HalfCircleOrganizationChart"/>
    <dgm:cxn modelId="{92C9A181-D9F1-46B7-8667-412B19FB8C3B}" type="presParOf" srcId="{ADF35A76-4F57-4AA2-8A7D-EC8345A2B942}" destId="{9154E94F-B1A0-4865-8641-64A30EAAEDF8}" srcOrd="0" destOrd="0" presId="urn:microsoft.com/office/officeart/2008/layout/HalfCircleOrganizationChart"/>
    <dgm:cxn modelId="{C70C6E39-8FEA-4DF8-AED6-4EE7F9F5F893}" type="presParOf" srcId="{9154E94F-B1A0-4865-8641-64A30EAAEDF8}" destId="{56C42371-BB26-44AE-B152-058B297D22EE}" srcOrd="0" destOrd="0" presId="urn:microsoft.com/office/officeart/2008/layout/HalfCircleOrganizationChart"/>
    <dgm:cxn modelId="{0A029B73-C94B-4D8D-94C9-79C4E297CE31}" type="presParOf" srcId="{56C42371-BB26-44AE-B152-058B297D22EE}" destId="{364F62CE-9AA5-44E5-B9A1-0D02F7E33D64}" srcOrd="0" destOrd="0" presId="urn:microsoft.com/office/officeart/2008/layout/HalfCircleOrganizationChart"/>
    <dgm:cxn modelId="{DEC66846-4DB2-419D-BD72-8180F485BF25}" type="presParOf" srcId="{56C42371-BB26-44AE-B152-058B297D22EE}" destId="{CBEF0A36-8A58-460F-A8FE-0100E798E317}" srcOrd="1" destOrd="0" presId="urn:microsoft.com/office/officeart/2008/layout/HalfCircleOrganizationChart"/>
    <dgm:cxn modelId="{31AF2829-B3B3-4521-AEDE-6016539EE693}" type="presParOf" srcId="{56C42371-BB26-44AE-B152-058B297D22EE}" destId="{94D54DF0-1B18-4FB6-AF2D-153FBE2B3B7A}" srcOrd="2" destOrd="0" presId="urn:microsoft.com/office/officeart/2008/layout/HalfCircleOrganizationChart"/>
    <dgm:cxn modelId="{70DACB36-15A3-4AFD-A9E3-452938788A62}" type="presParOf" srcId="{56C42371-BB26-44AE-B152-058B297D22EE}" destId="{C582C036-4A2E-442B-BBA9-78DFFEA74472}" srcOrd="3" destOrd="0" presId="urn:microsoft.com/office/officeart/2008/layout/HalfCircleOrganizationChart"/>
    <dgm:cxn modelId="{870FD62B-E7FA-4D14-A8BE-B9D1163F2E50}" type="presParOf" srcId="{9154E94F-B1A0-4865-8641-64A30EAAEDF8}" destId="{34A3EC9C-044F-461D-B6F9-3731F050CE29}" srcOrd="1" destOrd="0" presId="urn:microsoft.com/office/officeart/2008/layout/HalfCircleOrganizationChart"/>
    <dgm:cxn modelId="{4FE4BC40-E020-4E1C-946A-5361F348E8C8}" type="presParOf" srcId="{34A3EC9C-044F-461D-B6F9-3731F050CE29}" destId="{7994DD08-DF8C-47F7-A6BB-7999EB2539CE}" srcOrd="0" destOrd="0" presId="urn:microsoft.com/office/officeart/2008/layout/HalfCircleOrganizationChart"/>
    <dgm:cxn modelId="{F9A81719-FF9B-4BFC-B0A5-DAFF1E3E6B17}" type="presParOf" srcId="{34A3EC9C-044F-461D-B6F9-3731F050CE29}" destId="{58F1F013-C509-4ED0-AADC-5F2C94F3DA56}" srcOrd="1" destOrd="0" presId="urn:microsoft.com/office/officeart/2008/layout/HalfCircleOrganizationChart"/>
    <dgm:cxn modelId="{38FA0B2A-D658-4E3B-AC47-BB7D882A8E0E}" type="presParOf" srcId="{58F1F013-C509-4ED0-AADC-5F2C94F3DA56}" destId="{F7CEF71C-1B3C-4EC5-B810-66E4D0CC02DB}" srcOrd="0" destOrd="0" presId="urn:microsoft.com/office/officeart/2008/layout/HalfCircleOrganizationChart"/>
    <dgm:cxn modelId="{0C5083EB-6E43-43E8-A250-9DAD34FE6CED}" type="presParOf" srcId="{F7CEF71C-1B3C-4EC5-B810-66E4D0CC02DB}" destId="{152215F6-5A5A-45B3-BF27-40AAA83A4E7A}" srcOrd="0" destOrd="0" presId="urn:microsoft.com/office/officeart/2008/layout/HalfCircleOrganizationChart"/>
    <dgm:cxn modelId="{E54C5053-AC21-4FD0-8DC8-25E9ABB3BBEF}" type="presParOf" srcId="{F7CEF71C-1B3C-4EC5-B810-66E4D0CC02DB}" destId="{E2DE4EFC-8E40-4BFE-B93D-F94FCBDAB273}" srcOrd="1" destOrd="0" presId="urn:microsoft.com/office/officeart/2008/layout/HalfCircleOrganizationChart"/>
    <dgm:cxn modelId="{EC028938-8EE7-4EE0-9230-850E5DA60D48}" type="presParOf" srcId="{F7CEF71C-1B3C-4EC5-B810-66E4D0CC02DB}" destId="{6FA63BD7-1B27-4A44-90E5-9D0DF0591CC7}" srcOrd="2" destOrd="0" presId="urn:microsoft.com/office/officeart/2008/layout/HalfCircleOrganizationChart"/>
    <dgm:cxn modelId="{78E0B3A7-4EF5-4B62-AC5A-9ED7CB2936C2}" type="presParOf" srcId="{F7CEF71C-1B3C-4EC5-B810-66E4D0CC02DB}" destId="{88A8A10D-4D75-41F8-9E10-C935A6940506}" srcOrd="3" destOrd="0" presId="urn:microsoft.com/office/officeart/2008/layout/HalfCircleOrganizationChart"/>
    <dgm:cxn modelId="{4BB0BCDE-1F80-4815-9FDF-EF244E233199}" type="presParOf" srcId="{58F1F013-C509-4ED0-AADC-5F2C94F3DA56}" destId="{3267B716-1A8C-4179-8D11-D74424B8FFD4}" srcOrd="1" destOrd="0" presId="urn:microsoft.com/office/officeart/2008/layout/HalfCircleOrganizationChart"/>
    <dgm:cxn modelId="{B5606C63-8C62-475C-A1B2-6D554FBD7379}" type="presParOf" srcId="{58F1F013-C509-4ED0-AADC-5F2C94F3DA56}" destId="{169EE38A-CDA1-4613-A4BF-28A23DCDE4A4}" srcOrd="2" destOrd="0" presId="urn:microsoft.com/office/officeart/2008/layout/HalfCircleOrganizationChart"/>
    <dgm:cxn modelId="{233438F3-5E0A-4C9F-ACFB-7A098F97BB14}" type="presParOf" srcId="{34A3EC9C-044F-461D-B6F9-3731F050CE29}" destId="{D3FCEBCA-C5F3-4B0A-91CB-6C9CC7B739B1}" srcOrd="2" destOrd="0" presId="urn:microsoft.com/office/officeart/2008/layout/HalfCircleOrganizationChart"/>
    <dgm:cxn modelId="{D2540EC6-29F3-4304-80DC-0C257CEA1648}" type="presParOf" srcId="{34A3EC9C-044F-461D-B6F9-3731F050CE29}" destId="{E54B7638-27D6-4B1C-B8A5-A1B49D859FE9}" srcOrd="3" destOrd="0" presId="urn:microsoft.com/office/officeart/2008/layout/HalfCircleOrganizationChart"/>
    <dgm:cxn modelId="{E6327087-D48B-4F7D-9C06-E36FA6380F5E}" type="presParOf" srcId="{E54B7638-27D6-4B1C-B8A5-A1B49D859FE9}" destId="{A65B40C8-2A16-454E-BEC3-EF09E2F0051E}" srcOrd="0" destOrd="0" presId="urn:microsoft.com/office/officeart/2008/layout/HalfCircleOrganizationChart"/>
    <dgm:cxn modelId="{86C84191-3A23-4A0B-9BF9-37B7391BA8EF}" type="presParOf" srcId="{A65B40C8-2A16-454E-BEC3-EF09E2F0051E}" destId="{9E1565C5-129A-428C-BF6B-8625B5428416}" srcOrd="0" destOrd="0" presId="urn:microsoft.com/office/officeart/2008/layout/HalfCircleOrganizationChart"/>
    <dgm:cxn modelId="{3F309AC1-1224-4BE4-9AAB-86C97081F2C1}" type="presParOf" srcId="{A65B40C8-2A16-454E-BEC3-EF09E2F0051E}" destId="{DA8469CC-D73F-4D21-9C64-FF8174453256}" srcOrd="1" destOrd="0" presId="urn:microsoft.com/office/officeart/2008/layout/HalfCircleOrganizationChart"/>
    <dgm:cxn modelId="{88B55891-CBD5-4C6C-97DE-0A1E95D2F988}" type="presParOf" srcId="{A65B40C8-2A16-454E-BEC3-EF09E2F0051E}" destId="{6901C8EC-137B-4D90-ADBF-C4ABF3F371D1}" srcOrd="2" destOrd="0" presId="urn:microsoft.com/office/officeart/2008/layout/HalfCircleOrganizationChart"/>
    <dgm:cxn modelId="{E7248C4B-BCD6-4B72-A0B0-FAA50B82BCBF}" type="presParOf" srcId="{A65B40C8-2A16-454E-BEC3-EF09E2F0051E}" destId="{735F1309-A6E8-4C62-AB0E-B2297FEF84EB}" srcOrd="3" destOrd="0" presId="urn:microsoft.com/office/officeart/2008/layout/HalfCircleOrganizationChart"/>
    <dgm:cxn modelId="{FA1CEB0A-57A0-4251-969A-6B8507068A59}" type="presParOf" srcId="{E54B7638-27D6-4B1C-B8A5-A1B49D859FE9}" destId="{5E932F57-383C-4044-B622-69D853566F03}" srcOrd="1" destOrd="0" presId="urn:microsoft.com/office/officeart/2008/layout/HalfCircleOrganizationChart"/>
    <dgm:cxn modelId="{4941FBA0-997D-4576-B852-02293391D062}" type="presParOf" srcId="{E54B7638-27D6-4B1C-B8A5-A1B49D859FE9}" destId="{6B789E7F-E78E-48AF-A5EE-DDD9CC9CC069}" srcOrd="2" destOrd="0" presId="urn:microsoft.com/office/officeart/2008/layout/HalfCircleOrganizationChart"/>
    <dgm:cxn modelId="{4FEA6055-7994-4706-A897-F90E2F680DEF}" type="presParOf" srcId="{34A3EC9C-044F-461D-B6F9-3731F050CE29}" destId="{DC768C64-90B0-43FE-AEDC-8F75E1C4AAF1}" srcOrd="4" destOrd="0" presId="urn:microsoft.com/office/officeart/2008/layout/HalfCircleOrganizationChart"/>
    <dgm:cxn modelId="{565F4431-A48F-45EC-84C2-C75D1D7AB535}" type="presParOf" srcId="{34A3EC9C-044F-461D-B6F9-3731F050CE29}" destId="{736BD5F8-3AE2-4A0C-9FD2-43A55B419B66}" srcOrd="5" destOrd="0" presId="urn:microsoft.com/office/officeart/2008/layout/HalfCircleOrganizationChart"/>
    <dgm:cxn modelId="{50924269-BA79-4B2C-8820-048BD5784882}" type="presParOf" srcId="{736BD5F8-3AE2-4A0C-9FD2-43A55B419B66}" destId="{A98C9265-E812-408D-BBA8-32FA094CC5C7}" srcOrd="0" destOrd="0" presId="urn:microsoft.com/office/officeart/2008/layout/HalfCircleOrganizationChart"/>
    <dgm:cxn modelId="{F9778F4D-62ED-45C3-ADF1-84A22607A0EB}" type="presParOf" srcId="{A98C9265-E812-408D-BBA8-32FA094CC5C7}" destId="{4C17E6E4-8CCB-4903-B649-5B11100D4356}" srcOrd="0" destOrd="0" presId="urn:microsoft.com/office/officeart/2008/layout/HalfCircleOrganizationChart"/>
    <dgm:cxn modelId="{00F13551-D392-4DB5-A770-A9FD14420576}" type="presParOf" srcId="{A98C9265-E812-408D-BBA8-32FA094CC5C7}" destId="{77C11A81-29C1-4F63-AEFF-36F4ECCE5262}" srcOrd="1" destOrd="0" presId="urn:microsoft.com/office/officeart/2008/layout/HalfCircleOrganizationChart"/>
    <dgm:cxn modelId="{5C52F6B2-6526-40DA-9387-83976A45F453}" type="presParOf" srcId="{A98C9265-E812-408D-BBA8-32FA094CC5C7}" destId="{52B442E5-8E7D-4D72-8A65-8B846EFA1BCA}" srcOrd="2" destOrd="0" presId="urn:microsoft.com/office/officeart/2008/layout/HalfCircleOrganizationChart"/>
    <dgm:cxn modelId="{49CC521E-345F-4E06-BE2D-76485A74118F}" type="presParOf" srcId="{A98C9265-E812-408D-BBA8-32FA094CC5C7}" destId="{BCA01E99-1574-4E12-B26E-6CE0BD20FBCD}" srcOrd="3" destOrd="0" presId="urn:microsoft.com/office/officeart/2008/layout/HalfCircleOrganizationChart"/>
    <dgm:cxn modelId="{DC31E996-61CC-4244-A28E-479C9B26DFB1}" type="presParOf" srcId="{736BD5F8-3AE2-4A0C-9FD2-43A55B419B66}" destId="{022A83CA-2226-4229-BB08-788C7BF32826}" srcOrd="1" destOrd="0" presId="urn:microsoft.com/office/officeart/2008/layout/HalfCircleOrganizationChart"/>
    <dgm:cxn modelId="{15B856E3-7ED2-457C-9339-610CFA152D5D}" type="presParOf" srcId="{736BD5F8-3AE2-4A0C-9FD2-43A55B419B66}" destId="{A7507EFA-F96D-49CB-9356-265ADFAE8D19}" srcOrd="2" destOrd="0" presId="urn:microsoft.com/office/officeart/2008/layout/HalfCircleOrganizationChart"/>
    <dgm:cxn modelId="{1C3761FA-F8E7-4661-A498-D0E8366A50D6}" type="presParOf" srcId="{9154E94F-B1A0-4865-8641-64A30EAAEDF8}" destId="{FFED8BD2-5C55-42CB-B4C8-612405EEE230}" srcOrd="2" destOrd="0" presId="urn:microsoft.com/office/officeart/2008/layout/HalfCircleOrganizationChart"/>
    <dgm:cxn modelId="{AC839007-1058-44EC-909E-AA6721EC99A0}" type="presParOf" srcId="{FFED8BD2-5C55-42CB-B4C8-612405EEE230}" destId="{6D06E9F9-21C4-44DF-BD1A-66213DA349D7}" srcOrd="0" destOrd="0" presId="urn:microsoft.com/office/officeart/2008/layout/HalfCircleOrganizationChart"/>
    <dgm:cxn modelId="{F0D9DB25-0D15-45C4-AEBA-D8AEE08EB640}" type="presParOf" srcId="{FFED8BD2-5C55-42CB-B4C8-612405EEE230}" destId="{84C4BDD5-E426-4A5B-8019-5BE2F9AEB45C}" srcOrd="1" destOrd="0" presId="urn:microsoft.com/office/officeart/2008/layout/HalfCircleOrganizationChart"/>
    <dgm:cxn modelId="{A2599540-0890-4395-8D54-05895C44B290}" type="presParOf" srcId="{84C4BDD5-E426-4A5B-8019-5BE2F9AEB45C}" destId="{7B8FE9D1-534A-4354-BAF8-6FBF599B6D58}" srcOrd="0" destOrd="0" presId="urn:microsoft.com/office/officeart/2008/layout/HalfCircleOrganizationChart"/>
    <dgm:cxn modelId="{D039FBC4-5ADF-48F2-B6BC-5DA9954EE5C6}" type="presParOf" srcId="{7B8FE9D1-534A-4354-BAF8-6FBF599B6D58}" destId="{89E6341B-27EF-4762-A8B5-D2E2149B0CA9}" srcOrd="0" destOrd="0" presId="urn:microsoft.com/office/officeart/2008/layout/HalfCircleOrganizationChart"/>
    <dgm:cxn modelId="{D4E0D723-DCD0-41B4-8C16-01369B344E1B}" type="presParOf" srcId="{7B8FE9D1-534A-4354-BAF8-6FBF599B6D58}" destId="{02AC95AD-7DFE-4546-90E9-C7C4A0F18FBF}" srcOrd="1" destOrd="0" presId="urn:microsoft.com/office/officeart/2008/layout/HalfCircleOrganizationChart"/>
    <dgm:cxn modelId="{B6E8AFA6-7E7E-465B-9B10-8A31552775E7}" type="presParOf" srcId="{7B8FE9D1-534A-4354-BAF8-6FBF599B6D58}" destId="{7E2A0E63-D7AB-48DD-A149-3893126ABF77}" srcOrd="2" destOrd="0" presId="urn:microsoft.com/office/officeart/2008/layout/HalfCircleOrganizationChart"/>
    <dgm:cxn modelId="{2A464653-70D0-453D-BF48-CF77165F8B0A}" type="presParOf" srcId="{7B8FE9D1-534A-4354-BAF8-6FBF599B6D58}" destId="{4EF64FEA-4E85-44D6-84B2-383BBC980201}" srcOrd="3" destOrd="0" presId="urn:microsoft.com/office/officeart/2008/layout/HalfCircleOrganizationChart"/>
    <dgm:cxn modelId="{F74D59DB-77AB-4A8E-BB12-640D67A6B1CE}" type="presParOf" srcId="{84C4BDD5-E426-4A5B-8019-5BE2F9AEB45C}" destId="{80E34516-7A13-43CF-B9AE-B46B01231292}" srcOrd="1" destOrd="0" presId="urn:microsoft.com/office/officeart/2008/layout/HalfCircleOrganizationChart"/>
    <dgm:cxn modelId="{EDBF83EF-E3ED-4EF1-B794-73892B432331}" type="presParOf" srcId="{84C4BDD5-E426-4A5B-8019-5BE2F9AEB45C}" destId="{95072530-E67B-4CF3-9814-6E9B1627ABD5}" srcOrd="2" destOrd="0" presId="urn:microsoft.com/office/officeart/2008/layout/HalfCircleOrganizationChar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2E1685C-BC1A-4FA1-BD0B-ACEDD4D28472}" type="doc">
      <dgm:prSet loTypeId="urn:microsoft.com/office/officeart/2008/layout/HalfCircle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107409F5-CBE9-43C2-A0E3-F629E8D16D59}">
      <dgm:prSet phldrT="[Texto]" custT="1"/>
      <dgm:spPr/>
      <dgm:t>
        <a:bodyPr/>
        <a:lstStyle/>
        <a:p>
          <a:r>
            <a:rPr lang="es-CO" sz="1700" b="1" dirty="0"/>
            <a:t>C</a:t>
          </a:r>
          <a:r>
            <a:rPr lang="es-CO" sz="1700" b="0" dirty="0"/>
            <a:t>OOPERAR</a:t>
          </a:r>
          <a:r>
            <a:rPr lang="es-CO" sz="1700" b="1" dirty="0"/>
            <a:t> – P</a:t>
          </a:r>
          <a:r>
            <a:rPr lang="es-CO" sz="1700" b="0" dirty="0"/>
            <a:t>OTENCIAR</a:t>
          </a:r>
          <a:r>
            <a:rPr lang="es-CO" sz="1700" b="1" dirty="0"/>
            <a:t>- P</a:t>
          </a:r>
          <a:r>
            <a:rPr lang="es-CO" sz="1700" b="0" dirty="0"/>
            <a:t>ROVOCAR</a:t>
          </a:r>
          <a:r>
            <a:rPr lang="es-CO" sz="1700" b="1" dirty="0"/>
            <a:t>  </a:t>
          </a:r>
        </a:p>
      </dgm:t>
    </dgm:pt>
    <dgm:pt modelId="{401B3F3B-C9A0-4CF7-A689-929B956A837D}" type="parTrans" cxnId="{EF27916A-0079-45F5-A146-64E9E3C32EDE}">
      <dgm:prSet/>
      <dgm:spPr/>
      <dgm:t>
        <a:bodyPr/>
        <a:lstStyle/>
        <a:p>
          <a:endParaRPr lang="es-CO"/>
        </a:p>
      </dgm:t>
    </dgm:pt>
    <dgm:pt modelId="{2E3C037E-E035-4D32-9AE3-BE8FD867E935}" type="sibTrans" cxnId="{EF27916A-0079-45F5-A146-64E9E3C32EDE}">
      <dgm:prSet/>
      <dgm:spPr/>
      <dgm:t>
        <a:bodyPr/>
        <a:lstStyle/>
        <a:p>
          <a:endParaRPr lang="es-CO"/>
        </a:p>
      </dgm:t>
    </dgm:pt>
    <dgm:pt modelId="{E44FBA31-57DC-49C8-BD5B-72187E600BEA}" type="asst">
      <dgm:prSet phldrT="[Texto]" custT="1"/>
      <dgm:spPr/>
      <dgm:t>
        <a:bodyPr/>
        <a:lstStyle/>
        <a:p>
          <a:pPr algn="ctr"/>
          <a:r>
            <a:rPr lang="es-CO" sz="1900" b="1" dirty="0"/>
            <a:t>SINERGIA </a:t>
          </a:r>
          <a:r>
            <a:rPr lang="es-CO" sz="1900" b="0" dirty="0"/>
            <a:t>DE ACTORES </a:t>
          </a:r>
        </a:p>
      </dgm:t>
    </dgm:pt>
    <dgm:pt modelId="{09964C6E-F632-4E99-8B83-B494E4364C90}" type="parTrans" cxnId="{01099263-C1A8-4A2D-B548-09431C713178}">
      <dgm:prSet/>
      <dgm:spPr>
        <a:ln>
          <a:solidFill>
            <a:schemeClr val="tx2"/>
          </a:solidFill>
        </a:ln>
      </dgm:spPr>
      <dgm:t>
        <a:bodyPr/>
        <a:lstStyle/>
        <a:p>
          <a:endParaRPr lang="es-CO"/>
        </a:p>
      </dgm:t>
    </dgm:pt>
    <dgm:pt modelId="{09370FF3-FA34-4B9E-BC2D-A6DD6622E7B6}" type="sibTrans" cxnId="{01099263-C1A8-4A2D-B548-09431C713178}">
      <dgm:prSet/>
      <dgm:spPr/>
      <dgm:t>
        <a:bodyPr/>
        <a:lstStyle/>
        <a:p>
          <a:endParaRPr lang="es-CO"/>
        </a:p>
      </dgm:t>
    </dgm:pt>
    <dgm:pt modelId="{E2267153-2618-4794-8A23-7399F3B90373}">
      <dgm:prSet phldrT="[Texto]" custT="1"/>
      <dgm:spPr/>
      <dgm:t>
        <a:bodyPr/>
        <a:lstStyle/>
        <a:p>
          <a:r>
            <a:rPr lang="es-CO" sz="1600" b="0" dirty="0"/>
            <a:t>Aumento en la cobertura </a:t>
          </a:r>
        </a:p>
      </dgm:t>
    </dgm:pt>
    <dgm:pt modelId="{72BD6391-4E87-4903-946C-A8770F708E84}" type="parTrans" cxnId="{3C169C77-D36A-4D2C-B00D-E662C6450851}">
      <dgm:prSet/>
      <dgm:spPr>
        <a:ln>
          <a:solidFill>
            <a:schemeClr val="tx2"/>
          </a:solidFill>
        </a:ln>
      </dgm:spPr>
      <dgm:t>
        <a:bodyPr/>
        <a:lstStyle/>
        <a:p>
          <a:endParaRPr lang="es-CO"/>
        </a:p>
      </dgm:t>
    </dgm:pt>
    <dgm:pt modelId="{102753F4-B8FB-4430-9E9F-41D4BDE077D6}" type="sibTrans" cxnId="{3C169C77-D36A-4D2C-B00D-E662C6450851}">
      <dgm:prSet/>
      <dgm:spPr/>
      <dgm:t>
        <a:bodyPr/>
        <a:lstStyle/>
        <a:p>
          <a:endParaRPr lang="es-CO"/>
        </a:p>
      </dgm:t>
    </dgm:pt>
    <dgm:pt modelId="{74246613-7887-45E0-991F-959E7E995A28}">
      <dgm:prSet phldrT="[Texto]" custT="1"/>
      <dgm:spPr/>
      <dgm:t>
        <a:bodyPr/>
        <a:lstStyle/>
        <a:p>
          <a:r>
            <a:rPr lang="es-CO" sz="1600" b="0" dirty="0"/>
            <a:t>Gestión efectiva del Riesgo en Salud </a:t>
          </a:r>
        </a:p>
      </dgm:t>
    </dgm:pt>
    <dgm:pt modelId="{627C4BB0-D706-4418-A32F-CC21D1953939}" type="parTrans" cxnId="{AD0BA769-4CAF-4E5B-A85B-BDE7E46634B9}">
      <dgm:prSet/>
      <dgm:spPr>
        <a:ln>
          <a:solidFill>
            <a:schemeClr val="tx2"/>
          </a:solidFill>
        </a:ln>
      </dgm:spPr>
      <dgm:t>
        <a:bodyPr/>
        <a:lstStyle/>
        <a:p>
          <a:endParaRPr lang="es-CO"/>
        </a:p>
      </dgm:t>
    </dgm:pt>
    <dgm:pt modelId="{07A046FC-6AD1-4E4F-BB87-FB65EC2A83E7}" type="sibTrans" cxnId="{AD0BA769-4CAF-4E5B-A85B-BDE7E46634B9}">
      <dgm:prSet/>
      <dgm:spPr/>
      <dgm:t>
        <a:bodyPr/>
        <a:lstStyle/>
        <a:p>
          <a:endParaRPr lang="es-CO"/>
        </a:p>
      </dgm:t>
    </dgm:pt>
    <dgm:pt modelId="{7B640290-FFF2-45CD-A363-444C9D246127}">
      <dgm:prSet phldrT="[Texto]" custT="1"/>
      <dgm:spPr/>
      <dgm:t>
        <a:bodyPr/>
        <a:lstStyle/>
        <a:p>
          <a:r>
            <a:rPr lang="es-CO" sz="1600" b="0" dirty="0"/>
            <a:t>Participación de la población, en practicas de autocuidado.</a:t>
          </a:r>
        </a:p>
      </dgm:t>
    </dgm:pt>
    <dgm:pt modelId="{75130755-21B7-4D8A-87F5-CD80BD6BF09B}" type="parTrans" cxnId="{6CAEC200-A08B-466D-B8CD-4283B79B8D4D}">
      <dgm:prSet/>
      <dgm:spPr>
        <a:ln>
          <a:solidFill>
            <a:schemeClr val="tx2"/>
          </a:solidFill>
        </a:ln>
      </dgm:spPr>
      <dgm:t>
        <a:bodyPr/>
        <a:lstStyle/>
        <a:p>
          <a:endParaRPr lang="es-CO"/>
        </a:p>
      </dgm:t>
    </dgm:pt>
    <dgm:pt modelId="{980356DA-D95C-456D-9EF0-F74B27E54E0C}" type="sibTrans" cxnId="{6CAEC200-A08B-466D-B8CD-4283B79B8D4D}">
      <dgm:prSet/>
      <dgm:spPr/>
      <dgm:t>
        <a:bodyPr/>
        <a:lstStyle/>
        <a:p>
          <a:endParaRPr lang="es-CO"/>
        </a:p>
      </dgm:t>
    </dgm:pt>
    <dgm:pt modelId="{ADF35A76-4F57-4AA2-8A7D-EC8345A2B942}" type="pres">
      <dgm:prSet presAssocID="{12E1685C-BC1A-4FA1-BD0B-ACEDD4D28472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154E94F-B1A0-4865-8641-64A30EAAEDF8}" type="pres">
      <dgm:prSet presAssocID="{107409F5-CBE9-43C2-A0E3-F629E8D16D59}" presName="hierRoot1" presStyleCnt="0">
        <dgm:presLayoutVars>
          <dgm:hierBranch val="init"/>
        </dgm:presLayoutVars>
      </dgm:prSet>
      <dgm:spPr/>
    </dgm:pt>
    <dgm:pt modelId="{56C42371-BB26-44AE-B152-058B297D22EE}" type="pres">
      <dgm:prSet presAssocID="{107409F5-CBE9-43C2-A0E3-F629E8D16D59}" presName="rootComposite1" presStyleCnt="0"/>
      <dgm:spPr/>
    </dgm:pt>
    <dgm:pt modelId="{364F62CE-9AA5-44E5-B9A1-0D02F7E33D64}" type="pres">
      <dgm:prSet presAssocID="{107409F5-CBE9-43C2-A0E3-F629E8D16D59}" presName="rootText1" presStyleLbl="alignAcc1" presStyleIdx="0" presStyleCnt="0" custScaleX="240137">
        <dgm:presLayoutVars>
          <dgm:chPref val="3"/>
        </dgm:presLayoutVars>
      </dgm:prSet>
      <dgm:spPr/>
    </dgm:pt>
    <dgm:pt modelId="{CBEF0A36-8A58-460F-A8FE-0100E798E317}" type="pres">
      <dgm:prSet presAssocID="{107409F5-CBE9-43C2-A0E3-F629E8D16D59}" presName="topArc1" presStyleLbl="parChTrans1D1" presStyleIdx="0" presStyleCnt="10"/>
      <dgm:spPr>
        <a:ln>
          <a:solidFill>
            <a:schemeClr val="tx2"/>
          </a:solidFill>
        </a:ln>
      </dgm:spPr>
    </dgm:pt>
    <dgm:pt modelId="{94D54DF0-1B18-4FB6-AF2D-153FBE2B3B7A}" type="pres">
      <dgm:prSet presAssocID="{107409F5-CBE9-43C2-A0E3-F629E8D16D59}" presName="bottomArc1" presStyleLbl="parChTrans1D1" presStyleIdx="1" presStyleCnt="10"/>
      <dgm:spPr>
        <a:ln>
          <a:solidFill>
            <a:schemeClr val="tx2"/>
          </a:solidFill>
        </a:ln>
      </dgm:spPr>
    </dgm:pt>
    <dgm:pt modelId="{C582C036-4A2E-442B-BBA9-78DFFEA74472}" type="pres">
      <dgm:prSet presAssocID="{107409F5-CBE9-43C2-A0E3-F629E8D16D59}" presName="topConnNode1" presStyleLbl="node1" presStyleIdx="0" presStyleCnt="0"/>
      <dgm:spPr/>
    </dgm:pt>
    <dgm:pt modelId="{34A3EC9C-044F-461D-B6F9-3731F050CE29}" type="pres">
      <dgm:prSet presAssocID="{107409F5-CBE9-43C2-A0E3-F629E8D16D59}" presName="hierChild2" presStyleCnt="0"/>
      <dgm:spPr/>
    </dgm:pt>
    <dgm:pt modelId="{7994DD08-DF8C-47F7-A6BB-7999EB2539CE}" type="pres">
      <dgm:prSet presAssocID="{72BD6391-4E87-4903-946C-A8770F708E84}" presName="Name28" presStyleLbl="parChTrans1D2" presStyleIdx="0" presStyleCnt="4"/>
      <dgm:spPr/>
    </dgm:pt>
    <dgm:pt modelId="{58F1F013-C509-4ED0-AADC-5F2C94F3DA56}" type="pres">
      <dgm:prSet presAssocID="{E2267153-2618-4794-8A23-7399F3B90373}" presName="hierRoot2" presStyleCnt="0">
        <dgm:presLayoutVars>
          <dgm:hierBranch val="init"/>
        </dgm:presLayoutVars>
      </dgm:prSet>
      <dgm:spPr/>
    </dgm:pt>
    <dgm:pt modelId="{F7CEF71C-1B3C-4EC5-B810-66E4D0CC02DB}" type="pres">
      <dgm:prSet presAssocID="{E2267153-2618-4794-8A23-7399F3B90373}" presName="rootComposite2" presStyleCnt="0"/>
      <dgm:spPr/>
    </dgm:pt>
    <dgm:pt modelId="{152215F6-5A5A-45B3-BF27-40AAA83A4E7A}" type="pres">
      <dgm:prSet presAssocID="{E2267153-2618-4794-8A23-7399F3B90373}" presName="rootText2" presStyleLbl="alignAcc1" presStyleIdx="0" presStyleCnt="0">
        <dgm:presLayoutVars>
          <dgm:chPref val="3"/>
        </dgm:presLayoutVars>
      </dgm:prSet>
      <dgm:spPr/>
    </dgm:pt>
    <dgm:pt modelId="{E2DE4EFC-8E40-4BFE-B93D-F94FCBDAB273}" type="pres">
      <dgm:prSet presAssocID="{E2267153-2618-4794-8A23-7399F3B90373}" presName="topArc2" presStyleLbl="parChTrans1D1" presStyleIdx="2" presStyleCnt="10"/>
      <dgm:spPr>
        <a:ln>
          <a:solidFill>
            <a:schemeClr val="tx2"/>
          </a:solidFill>
        </a:ln>
      </dgm:spPr>
    </dgm:pt>
    <dgm:pt modelId="{6FA63BD7-1B27-4A44-90E5-9D0DF0591CC7}" type="pres">
      <dgm:prSet presAssocID="{E2267153-2618-4794-8A23-7399F3B90373}" presName="bottomArc2" presStyleLbl="parChTrans1D1" presStyleIdx="3" presStyleCnt="10"/>
      <dgm:spPr>
        <a:ln>
          <a:solidFill>
            <a:schemeClr val="tx2"/>
          </a:solidFill>
        </a:ln>
      </dgm:spPr>
    </dgm:pt>
    <dgm:pt modelId="{88A8A10D-4D75-41F8-9E10-C935A6940506}" type="pres">
      <dgm:prSet presAssocID="{E2267153-2618-4794-8A23-7399F3B90373}" presName="topConnNode2" presStyleLbl="node2" presStyleIdx="0" presStyleCnt="0"/>
      <dgm:spPr/>
    </dgm:pt>
    <dgm:pt modelId="{3267B716-1A8C-4179-8D11-D74424B8FFD4}" type="pres">
      <dgm:prSet presAssocID="{E2267153-2618-4794-8A23-7399F3B90373}" presName="hierChild4" presStyleCnt="0"/>
      <dgm:spPr/>
    </dgm:pt>
    <dgm:pt modelId="{169EE38A-CDA1-4613-A4BF-28A23DCDE4A4}" type="pres">
      <dgm:prSet presAssocID="{E2267153-2618-4794-8A23-7399F3B90373}" presName="hierChild5" presStyleCnt="0"/>
      <dgm:spPr/>
    </dgm:pt>
    <dgm:pt modelId="{D3FCEBCA-C5F3-4B0A-91CB-6C9CC7B739B1}" type="pres">
      <dgm:prSet presAssocID="{627C4BB0-D706-4418-A32F-CC21D1953939}" presName="Name28" presStyleLbl="parChTrans1D2" presStyleIdx="1" presStyleCnt="4"/>
      <dgm:spPr/>
    </dgm:pt>
    <dgm:pt modelId="{E54B7638-27D6-4B1C-B8A5-A1B49D859FE9}" type="pres">
      <dgm:prSet presAssocID="{74246613-7887-45E0-991F-959E7E995A28}" presName="hierRoot2" presStyleCnt="0">
        <dgm:presLayoutVars>
          <dgm:hierBranch val="init"/>
        </dgm:presLayoutVars>
      </dgm:prSet>
      <dgm:spPr/>
    </dgm:pt>
    <dgm:pt modelId="{A65B40C8-2A16-454E-BEC3-EF09E2F0051E}" type="pres">
      <dgm:prSet presAssocID="{74246613-7887-45E0-991F-959E7E995A28}" presName="rootComposite2" presStyleCnt="0"/>
      <dgm:spPr/>
    </dgm:pt>
    <dgm:pt modelId="{9E1565C5-129A-428C-BF6B-8625B5428416}" type="pres">
      <dgm:prSet presAssocID="{74246613-7887-45E0-991F-959E7E995A28}" presName="rootText2" presStyleLbl="alignAcc1" presStyleIdx="0" presStyleCnt="0">
        <dgm:presLayoutVars>
          <dgm:chPref val="3"/>
        </dgm:presLayoutVars>
      </dgm:prSet>
      <dgm:spPr/>
    </dgm:pt>
    <dgm:pt modelId="{DA8469CC-D73F-4D21-9C64-FF8174453256}" type="pres">
      <dgm:prSet presAssocID="{74246613-7887-45E0-991F-959E7E995A28}" presName="topArc2" presStyleLbl="parChTrans1D1" presStyleIdx="4" presStyleCnt="10"/>
      <dgm:spPr>
        <a:ln>
          <a:solidFill>
            <a:schemeClr val="tx2"/>
          </a:solidFill>
        </a:ln>
      </dgm:spPr>
    </dgm:pt>
    <dgm:pt modelId="{6901C8EC-137B-4D90-ADBF-C4ABF3F371D1}" type="pres">
      <dgm:prSet presAssocID="{74246613-7887-45E0-991F-959E7E995A28}" presName="bottomArc2" presStyleLbl="parChTrans1D1" presStyleIdx="5" presStyleCnt="10"/>
      <dgm:spPr>
        <a:ln>
          <a:solidFill>
            <a:schemeClr val="tx2"/>
          </a:solidFill>
        </a:ln>
      </dgm:spPr>
    </dgm:pt>
    <dgm:pt modelId="{735F1309-A6E8-4C62-AB0E-B2297FEF84EB}" type="pres">
      <dgm:prSet presAssocID="{74246613-7887-45E0-991F-959E7E995A28}" presName="topConnNode2" presStyleLbl="node2" presStyleIdx="0" presStyleCnt="0"/>
      <dgm:spPr/>
    </dgm:pt>
    <dgm:pt modelId="{5E932F57-383C-4044-B622-69D853566F03}" type="pres">
      <dgm:prSet presAssocID="{74246613-7887-45E0-991F-959E7E995A28}" presName="hierChild4" presStyleCnt="0"/>
      <dgm:spPr/>
    </dgm:pt>
    <dgm:pt modelId="{6B789E7F-E78E-48AF-A5EE-DDD9CC9CC069}" type="pres">
      <dgm:prSet presAssocID="{74246613-7887-45E0-991F-959E7E995A28}" presName="hierChild5" presStyleCnt="0"/>
      <dgm:spPr/>
    </dgm:pt>
    <dgm:pt modelId="{DC768C64-90B0-43FE-AEDC-8F75E1C4AAF1}" type="pres">
      <dgm:prSet presAssocID="{75130755-21B7-4D8A-87F5-CD80BD6BF09B}" presName="Name28" presStyleLbl="parChTrans1D2" presStyleIdx="2" presStyleCnt="4"/>
      <dgm:spPr/>
    </dgm:pt>
    <dgm:pt modelId="{736BD5F8-3AE2-4A0C-9FD2-43A55B419B66}" type="pres">
      <dgm:prSet presAssocID="{7B640290-FFF2-45CD-A363-444C9D246127}" presName="hierRoot2" presStyleCnt="0">
        <dgm:presLayoutVars>
          <dgm:hierBranch val="init"/>
        </dgm:presLayoutVars>
      </dgm:prSet>
      <dgm:spPr/>
    </dgm:pt>
    <dgm:pt modelId="{A98C9265-E812-408D-BBA8-32FA094CC5C7}" type="pres">
      <dgm:prSet presAssocID="{7B640290-FFF2-45CD-A363-444C9D246127}" presName="rootComposite2" presStyleCnt="0"/>
      <dgm:spPr/>
    </dgm:pt>
    <dgm:pt modelId="{4C17E6E4-8CCB-4903-B649-5B11100D4356}" type="pres">
      <dgm:prSet presAssocID="{7B640290-FFF2-45CD-A363-444C9D246127}" presName="rootText2" presStyleLbl="alignAcc1" presStyleIdx="0" presStyleCnt="0" custScaleX="136066">
        <dgm:presLayoutVars>
          <dgm:chPref val="3"/>
        </dgm:presLayoutVars>
      </dgm:prSet>
      <dgm:spPr/>
    </dgm:pt>
    <dgm:pt modelId="{77C11A81-29C1-4F63-AEFF-36F4ECCE5262}" type="pres">
      <dgm:prSet presAssocID="{7B640290-FFF2-45CD-A363-444C9D246127}" presName="topArc2" presStyleLbl="parChTrans1D1" presStyleIdx="6" presStyleCnt="10"/>
      <dgm:spPr>
        <a:ln>
          <a:solidFill>
            <a:schemeClr val="tx2"/>
          </a:solidFill>
        </a:ln>
      </dgm:spPr>
    </dgm:pt>
    <dgm:pt modelId="{52B442E5-8E7D-4D72-8A65-8B846EFA1BCA}" type="pres">
      <dgm:prSet presAssocID="{7B640290-FFF2-45CD-A363-444C9D246127}" presName="bottomArc2" presStyleLbl="parChTrans1D1" presStyleIdx="7" presStyleCnt="10"/>
      <dgm:spPr>
        <a:ln>
          <a:solidFill>
            <a:schemeClr val="tx2"/>
          </a:solidFill>
        </a:ln>
      </dgm:spPr>
    </dgm:pt>
    <dgm:pt modelId="{BCA01E99-1574-4E12-B26E-6CE0BD20FBCD}" type="pres">
      <dgm:prSet presAssocID="{7B640290-FFF2-45CD-A363-444C9D246127}" presName="topConnNode2" presStyleLbl="node2" presStyleIdx="0" presStyleCnt="0"/>
      <dgm:spPr/>
    </dgm:pt>
    <dgm:pt modelId="{022A83CA-2226-4229-BB08-788C7BF32826}" type="pres">
      <dgm:prSet presAssocID="{7B640290-FFF2-45CD-A363-444C9D246127}" presName="hierChild4" presStyleCnt="0"/>
      <dgm:spPr/>
    </dgm:pt>
    <dgm:pt modelId="{A7507EFA-F96D-49CB-9356-265ADFAE8D19}" type="pres">
      <dgm:prSet presAssocID="{7B640290-FFF2-45CD-A363-444C9D246127}" presName="hierChild5" presStyleCnt="0"/>
      <dgm:spPr/>
    </dgm:pt>
    <dgm:pt modelId="{FFED8BD2-5C55-42CB-B4C8-612405EEE230}" type="pres">
      <dgm:prSet presAssocID="{107409F5-CBE9-43C2-A0E3-F629E8D16D59}" presName="hierChild3" presStyleCnt="0"/>
      <dgm:spPr/>
    </dgm:pt>
    <dgm:pt modelId="{6D06E9F9-21C4-44DF-BD1A-66213DA349D7}" type="pres">
      <dgm:prSet presAssocID="{09964C6E-F632-4E99-8B83-B494E4364C90}" presName="Name101" presStyleLbl="parChTrans1D2" presStyleIdx="3" presStyleCnt="4"/>
      <dgm:spPr/>
    </dgm:pt>
    <dgm:pt modelId="{84C4BDD5-E426-4A5B-8019-5BE2F9AEB45C}" type="pres">
      <dgm:prSet presAssocID="{E44FBA31-57DC-49C8-BD5B-72187E600BEA}" presName="hierRoot3" presStyleCnt="0">
        <dgm:presLayoutVars>
          <dgm:hierBranch val="init"/>
        </dgm:presLayoutVars>
      </dgm:prSet>
      <dgm:spPr/>
    </dgm:pt>
    <dgm:pt modelId="{7B8FE9D1-534A-4354-BAF8-6FBF599B6D58}" type="pres">
      <dgm:prSet presAssocID="{E44FBA31-57DC-49C8-BD5B-72187E600BEA}" presName="rootComposite3" presStyleCnt="0"/>
      <dgm:spPr/>
    </dgm:pt>
    <dgm:pt modelId="{89E6341B-27EF-4762-A8B5-D2E2149B0CA9}" type="pres">
      <dgm:prSet presAssocID="{E44FBA31-57DC-49C8-BD5B-72187E600BEA}" presName="rootText3" presStyleLbl="alignAcc1" presStyleIdx="0" presStyleCnt="0" custScaleX="113656" custLinFactNeighborX="959" custLinFactNeighborY="-30302">
        <dgm:presLayoutVars>
          <dgm:chPref val="3"/>
        </dgm:presLayoutVars>
      </dgm:prSet>
      <dgm:spPr/>
    </dgm:pt>
    <dgm:pt modelId="{02AC95AD-7DFE-4546-90E9-C7C4A0F18FBF}" type="pres">
      <dgm:prSet presAssocID="{E44FBA31-57DC-49C8-BD5B-72187E600BEA}" presName="topArc3" presStyleLbl="parChTrans1D1" presStyleIdx="8" presStyleCnt="10"/>
      <dgm:spPr>
        <a:ln>
          <a:solidFill>
            <a:schemeClr val="tx2"/>
          </a:solidFill>
        </a:ln>
      </dgm:spPr>
    </dgm:pt>
    <dgm:pt modelId="{7E2A0E63-D7AB-48DD-A149-3893126ABF77}" type="pres">
      <dgm:prSet presAssocID="{E44FBA31-57DC-49C8-BD5B-72187E600BEA}" presName="bottomArc3" presStyleLbl="parChTrans1D1" presStyleIdx="9" presStyleCnt="10"/>
      <dgm:spPr>
        <a:ln>
          <a:solidFill>
            <a:schemeClr val="tx2"/>
          </a:solidFill>
        </a:ln>
      </dgm:spPr>
    </dgm:pt>
    <dgm:pt modelId="{4EF64FEA-4E85-44D6-84B2-383BBC980201}" type="pres">
      <dgm:prSet presAssocID="{E44FBA31-57DC-49C8-BD5B-72187E600BEA}" presName="topConnNode3" presStyleLbl="asst1" presStyleIdx="0" presStyleCnt="0"/>
      <dgm:spPr/>
    </dgm:pt>
    <dgm:pt modelId="{80E34516-7A13-43CF-B9AE-B46B01231292}" type="pres">
      <dgm:prSet presAssocID="{E44FBA31-57DC-49C8-BD5B-72187E600BEA}" presName="hierChild6" presStyleCnt="0"/>
      <dgm:spPr/>
    </dgm:pt>
    <dgm:pt modelId="{95072530-E67B-4CF3-9814-6E9B1627ABD5}" type="pres">
      <dgm:prSet presAssocID="{E44FBA31-57DC-49C8-BD5B-72187E600BEA}" presName="hierChild7" presStyleCnt="0"/>
      <dgm:spPr/>
    </dgm:pt>
  </dgm:ptLst>
  <dgm:cxnLst>
    <dgm:cxn modelId="{BC494500-3249-4F98-8D1C-0DCCE057DF2C}" type="presOf" srcId="{75130755-21B7-4D8A-87F5-CD80BD6BF09B}" destId="{DC768C64-90B0-43FE-AEDC-8F75E1C4AAF1}" srcOrd="0" destOrd="0" presId="urn:microsoft.com/office/officeart/2008/layout/HalfCircleOrganizationChart"/>
    <dgm:cxn modelId="{6CAEC200-A08B-466D-B8CD-4283B79B8D4D}" srcId="{107409F5-CBE9-43C2-A0E3-F629E8D16D59}" destId="{7B640290-FFF2-45CD-A363-444C9D246127}" srcOrd="3" destOrd="0" parTransId="{75130755-21B7-4D8A-87F5-CD80BD6BF09B}" sibTransId="{980356DA-D95C-456D-9EF0-F74B27E54E0C}"/>
    <dgm:cxn modelId="{1242FE0A-2DDC-4A3A-A6AD-0DF85EA320AC}" type="presOf" srcId="{7B640290-FFF2-45CD-A363-444C9D246127}" destId="{4C17E6E4-8CCB-4903-B649-5B11100D4356}" srcOrd="0" destOrd="0" presId="urn:microsoft.com/office/officeart/2008/layout/HalfCircleOrganizationChart"/>
    <dgm:cxn modelId="{9FE24820-295C-4085-A0BD-C8623F4398F1}" type="presOf" srcId="{107409F5-CBE9-43C2-A0E3-F629E8D16D59}" destId="{C582C036-4A2E-442B-BBA9-78DFFEA74472}" srcOrd="1" destOrd="0" presId="urn:microsoft.com/office/officeart/2008/layout/HalfCircleOrganizationChart"/>
    <dgm:cxn modelId="{B4C3983E-F8E0-4DE9-9CFD-0338C7A630AF}" type="presOf" srcId="{E2267153-2618-4794-8A23-7399F3B90373}" destId="{152215F6-5A5A-45B3-BF27-40AAA83A4E7A}" srcOrd="0" destOrd="0" presId="urn:microsoft.com/office/officeart/2008/layout/HalfCircleOrganizationChart"/>
    <dgm:cxn modelId="{01099263-C1A8-4A2D-B548-09431C713178}" srcId="{107409F5-CBE9-43C2-A0E3-F629E8D16D59}" destId="{E44FBA31-57DC-49C8-BD5B-72187E600BEA}" srcOrd="0" destOrd="0" parTransId="{09964C6E-F632-4E99-8B83-B494E4364C90}" sibTransId="{09370FF3-FA34-4B9E-BC2D-A6DD6622E7B6}"/>
    <dgm:cxn modelId="{0DF62244-AA2F-41FC-A0A6-D9FC25338908}" type="presOf" srcId="{627C4BB0-D706-4418-A32F-CC21D1953939}" destId="{D3FCEBCA-C5F3-4B0A-91CB-6C9CC7B739B1}" srcOrd="0" destOrd="0" presId="urn:microsoft.com/office/officeart/2008/layout/HalfCircleOrganizationChart"/>
    <dgm:cxn modelId="{AD0BA769-4CAF-4E5B-A85B-BDE7E46634B9}" srcId="{107409F5-CBE9-43C2-A0E3-F629E8D16D59}" destId="{74246613-7887-45E0-991F-959E7E995A28}" srcOrd="2" destOrd="0" parTransId="{627C4BB0-D706-4418-A32F-CC21D1953939}" sibTransId="{07A046FC-6AD1-4E4F-BB87-FB65EC2A83E7}"/>
    <dgm:cxn modelId="{EF27916A-0079-45F5-A146-64E9E3C32EDE}" srcId="{12E1685C-BC1A-4FA1-BD0B-ACEDD4D28472}" destId="{107409F5-CBE9-43C2-A0E3-F629E8D16D59}" srcOrd="0" destOrd="0" parTransId="{401B3F3B-C9A0-4CF7-A689-929B956A837D}" sibTransId="{2E3C037E-E035-4D32-9AE3-BE8FD867E935}"/>
    <dgm:cxn modelId="{AA414C6C-2207-4D9E-B16B-765DC18E23D2}" type="presOf" srcId="{E44FBA31-57DC-49C8-BD5B-72187E600BEA}" destId="{4EF64FEA-4E85-44D6-84B2-383BBC980201}" srcOrd="1" destOrd="0" presId="urn:microsoft.com/office/officeart/2008/layout/HalfCircleOrganizationChart"/>
    <dgm:cxn modelId="{CCE7EE4D-CE1B-43D5-AB8E-F66531328A30}" type="presOf" srcId="{E2267153-2618-4794-8A23-7399F3B90373}" destId="{88A8A10D-4D75-41F8-9E10-C935A6940506}" srcOrd="1" destOrd="0" presId="urn:microsoft.com/office/officeart/2008/layout/HalfCircleOrganizationChart"/>
    <dgm:cxn modelId="{20645570-6374-4299-84FB-D09C4B918B9C}" type="presOf" srcId="{12E1685C-BC1A-4FA1-BD0B-ACEDD4D28472}" destId="{ADF35A76-4F57-4AA2-8A7D-EC8345A2B942}" srcOrd="0" destOrd="0" presId="urn:microsoft.com/office/officeart/2008/layout/HalfCircleOrganizationChart"/>
    <dgm:cxn modelId="{1AD5AB74-ED19-4392-A2F6-53CDB5001FE8}" type="presOf" srcId="{72BD6391-4E87-4903-946C-A8770F708E84}" destId="{7994DD08-DF8C-47F7-A6BB-7999EB2539CE}" srcOrd="0" destOrd="0" presId="urn:microsoft.com/office/officeart/2008/layout/HalfCircleOrganizationChart"/>
    <dgm:cxn modelId="{38E72A76-4BEE-4FE8-8649-0B7353EC2E57}" type="presOf" srcId="{E44FBA31-57DC-49C8-BD5B-72187E600BEA}" destId="{89E6341B-27EF-4762-A8B5-D2E2149B0CA9}" srcOrd="0" destOrd="0" presId="urn:microsoft.com/office/officeart/2008/layout/HalfCircleOrganizationChart"/>
    <dgm:cxn modelId="{3C169C77-D36A-4D2C-B00D-E662C6450851}" srcId="{107409F5-CBE9-43C2-A0E3-F629E8D16D59}" destId="{E2267153-2618-4794-8A23-7399F3B90373}" srcOrd="1" destOrd="0" parTransId="{72BD6391-4E87-4903-946C-A8770F708E84}" sibTransId="{102753F4-B8FB-4430-9E9F-41D4BDE077D6}"/>
    <dgm:cxn modelId="{C37B9B78-05C5-4EC7-9C27-6495CD001332}" type="presOf" srcId="{74246613-7887-45E0-991F-959E7E995A28}" destId="{9E1565C5-129A-428C-BF6B-8625B5428416}" srcOrd="0" destOrd="0" presId="urn:microsoft.com/office/officeart/2008/layout/HalfCircleOrganizationChart"/>
    <dgm:cxn modelId="{D703F979-1AFD-4049-A05C-6E1A93F1100B}" type="presOf" srcId="{74246613-7887-45E0-991F-959E7E995A28}" destId="{735F1309-A6E8-4C62-AB0E-B2297FEF84EB}" srcOrd="1" destOrd="0" presId="urn:microsoft.com/office/officeart/2008/layout/HalfCircleOrganizationChart"/>
    <dgm:cxn modelId="{C8FF2191-DF7E-4C0D-9EF9-35308EE41919}" type="presOf" srcId="{7B640290-FFF2-45CD-A363-444C9D246127}" destId="{BCA01E99-1574-4E12-B26E-6CE0BD20FBCD}" srcOrd="1" destOrd="0" presId="urn:microsoft.com/office/officeart/2008/layout/HalfCircleOrganizationChart"/>
    <dgm:cxn modelId="{3EB9E8A1-EF82-413B-9CF3-7DA91BEB5DE7}" type="presOf" srcId="{09964C6E-F632-4E99-8B83-B494E4364C90}" destId="{6D06E9F9-21C4-44DF-BD1A-66213DA349D7}" srcOrd="0" destOrd="0" presId="urn:microsoft.com/office/officeart/2008/layout/HalfCircleOrganizationChart"/>
    <dgm:cxn modelId="{937721F3-C1C5-4A98-B416-F8B8EB1845A7}" type="presOf" srcId="{107409F5-CBE9-43C2-A0E3-F629E8D16D59}" destId="{364F62CE-9AA5-44E5-B9A1-0D02F7E33D64}" srcOrd="0" destOrd="0" presId="urn:microsoft.com/office/officeart/2008/layout/HalfCircleOrganizationChart"/>
    <dgm:cxn modelId="{92C9A181-D9F1-46B7-8667-412B19FB8C3B}" type="presParOf" srcId="{ADF35A76-4F57-4AA2-8A7D-EC8345A2B942}" destId="{9154E94F-B1A0-4865-8641-64A30EAAEDF8}" srcOrd="0" destOrd="0" presId="urn:microsoft.com/office/officeart/2008/layout/HalfCircleOrganizationChart"/>
    <dgm:cxn modelId="{C70C6E39-8FEA-4DF8-AED6-4EE7F9F5F893}" type="presParOf" srcId="{9154E94F-B1A0-4865-8641-64A30EAAEDF8}" destId="{56C42371-BB26-44AE-B152-058B297D22EE}" srcOrd="0" destOrd="0" presId="urn:microsoft.com/office/officeart/2008/layout/HalfCircleOrganizationChart"/>
    <dgm:cxn modelId="{0A029B73-C94B-4D8D-94C9-79C4E297CE31}" type="presParOf" srcId="{56C42371-BB26-44AE-B152-058B297D22EE}" destId="{364F62CE-9AA5-44E5-B9A1-0D02F7E33D64}" srcOrd="0" destOrd="0" presId="urn:microsoft.com/office/officeart/2008/layout/HalfCircleOrganizationChart"/>
    <dgm:cxn modelId="{DEC66846-4DB2-419D-BD72-8180F485BF25}" type="presParOf" srcId="{56C42371-BB26-44AE-B152-058B297D22EE}" destId="{CBEF0A36-8A58-460F-A8FE-0100E798E317}" srcOrd="1" destOrd="0" presId="urn:microsoft.com/office/officeart/2008/layout/HalfCircleOrganizationChart"/>
    <dgm:cxn modelId="{31AF2829-B3B3-4521-AEDE-6016539EE693}" type="presParOf" srcId="{56C42371-BB26-44AE-B152-058B297D22EE}" destId="{94D54DF0-1B18-4FB6-AF2D-153FBE2B3B7A}" srcOrd="2" destOrd="0" presId="urn:microsoft.com/office/officeart/2008/layout/HalfCircleOrganizationChart"/>
    <dgm:cxn modelId="{70DACB36-15A3-4AFD-A9E3-452938788A62}" type="presParOf" srcId="{56C42371-BB26-44AE-B152-058B297D22EE}" destId="{C582C036-4A2E-442B-BBA9-78DFFEA74472}" srcOrd="3" destOrd="0" presId="urn:microsoft.com/office/officeart/2008/layout/HalfCircleOrganizationChart"/>
    <dgm:cxn modelId="{870FD62B-E7FA-4D14-A8BE-B9D1163F2E50}" type="presParOf" srcId="{9154E94F-B1A0-4865-8641-64A30EAAEDF8}" destId="{34A3EC9C-044F-461D-B6F9-3731F050CE29}" srcOrd="1" destOrd="0" presId="urn:microsoft.com/office/officeart/2008/layout/HalfCircleOrganizationChart"/>
    <dgm:cxn modelId="{4FE4BC40-E020-4E1C-946A-5361F348E8C8}" type="presParOf" srcId="{34A3EC9C-044F-461D-B6F9-3731F050CE29}" destId="{7994DD08-DF8C-47F7-A6BB-7999EB2539CE}" srcOrd="0" destOrd="0" presId="urn:microsoft.com/office/officeart/2008/layout/HalfCircleOrganizationChart"/>
    <dgm:cxn modelId="{F9A81719-FF9B-4BFC-B0A5-DAFF1E3E6B17}" type="presParOf" srcId="{34A3EC9C-044F-461D-B6F9-3731F050CE29}" destId="{58F1F013-C509-4ED0-AADC-5F2C94F3DA56}" srcOrd="1" destOrd="0" presId="urn:microsoft.com/office/officeart/2008/layout/HalfCircleOrganizationChart"/>
    <dgm:cxn modelId="{38FA0B2A-D658-4E3B-AC47-BB7D882A8E0E}" type="presParOf" srcId="{58F1F013-C509-4ED0-AADC-5F2C94F3DA56}" destId="{F7CEF71C-1B3C-4EC5-B810-66E4D0CC02DB}" srcOrd="0" destOrd="0" presId="urn:microsoft.com/office/officeart/2008/layout/HalfCircleOrganizationChart"/>
    <dgm:cxn modelId="{0C5083EB-6E43-43E8-A250-9DAD34FE6CED}" type="presParOf" srcId="{F7CEF71C-1B3C-4EC5-B810-66E4D0CC02DB}" destId="{152215F6-5A5A-45B3-BF27-40AAA83A4E7A}" srcOrd="0" destOrd="0" presId="urn:microsoft.com/office/officeart/2008/layout/HalfCircleOrganizationChart"/>
    <dgm:cxn modelId="{E54C5053-AC21-4FD0-8DC8-25E9ABB3BBEF}" type="presParOf" srcId="{F7CEF71C-1B3C-4EC5-B810-66E4D0CC02DB}" destId="{E2DE4EFC-8E40-4BFE-B93D-F94FCBDAB273}" srcOrd="1" destOrd="0" presId="urn:microsoft.com/office/officeart/2008/layout/HalfCircleOrganizationChart"/>
    <dgm:cxn modelId="{EC028938-8EE7-4EE0-9230-850E5DA60D48}" type="presParOf" srcId="{F7CEF71C-1B3C-4EC5-B810-66E4D0CC02DB}" destId="{6FA63BD7-1B27-4A44-90E5-9D0DF0591CC7}" srcOrd="2" destOrd="0" presId="urn:microsoft.com/office/officeart/2008/layout/HalfCircleOrganizationChart"/>
    <dgm:cxn modelId="{78E0B3A7-4EF5-4B62-AC5A-9ED7CB2936C2}" type="presParOf" srcId="{F7CEF71C-1B3C-4EC5-B810-66E4D0CC02DB}" destId="{88A8A10D-4D75-41F8-9E10-C935A6940506}" srcOrd="3" destOrd="0" presId="urn:microsoft.com/office/officeart/2008/layout/HalfCircleOrganizationChart"/>
    <dgm:cxn modelId="{4BB0BCDE-1F80-4815-9FDF-EF244E233199}" type="presParOf" srcId="{58F1F013-C509-4ED0-AADC-5F2C94F3DA56}" destId="{3267B716-1A8C-4179-8D11-D74424B8FFD4}" srcOrd="1" destOrd="0" presId="urn:microsoft.com/office/officeart/2008/layout/HalfCircleOrganizationChart"/>
    <dgm:cxn modelId="{B5606C63-8C62-475C-A1B2-6D554FBD7379}" type="presParOf" srcId="{58F1F013-C509-4ED0-AADC-5F2C94F3DA56}" destId="{169EE38A-CDA1-4613-A4BF-28A23DCDE4A4}" srcOrd="2" destOrd="0" presId="urn:microsoft.com/office/officeart/2008/layout/HalfCircleOrganizationChart"/>
    <dgm:cxn modelId="{233438F3-5E0A-4C9F-ACFB-7A098F97BB14}" type="presParOf" srcId="{34A3EC9C-044F-461D-B6F9-3731F050CE29}" destId="{D3FCEBCA-C5F3-4B0A-91CB-6C9CC7B739B1}" srcOrd="2" destOrd="0" presId="urn:microsoft.com/office/officeart/2008/layout/HalfCircleOrganizationChart"/>
    <dgm:cxn modelId="{D2540EC6-29F3-4304-80DC-0C257CEA1648}" type="presParOf" srcId="{34A3EC9C-044F-461D-B6F9-3731F050CE29}" destId="{E54B7638-27D6-4B1C-B8A5-A1B49D859FE9}" srcOrd="3" destOrd="0" presId="urn:microsoft.com/office/officeart/2008/layout/HalfCircleOrganizationChart"/>
    <dgm:cxn modelId="{E6327087-D48B-4F7D-9C06-E36FA6380F5E}" type="presParOf" srcId="{E54B7638-27D6-4B1C-B8A5-A1B49D859FE9}" destId="{A65B40C8-2A16-454E-BEC3-EF09E2F0051E}" srcOrd="0" destOrd="0" presId="urn:microsoft.com/office/officeart/2008/layout/HalfCircleOrganizationChart"/>
    <dgm:cxn modelId="{86C84191-3A23-4A0B-9BF9-37B7391BA8EF}" type="presParOf" srcId="{A65B40C8-2A16-454E-BEC3-EF09E2F0051E}" destId="{9E1565C5-129A-428C-BF6B-8625B5428416}" srcOrd="0" destOrd="0" presId="urn:microsoft.com/office/officeart/2008/layout/HalfCircleOrganizationChart"/>
    <dgm:cxn modelId="{3F309AC1-1224-4BE4-9AAB-86C97081F2C1}" type="presParOf" srcId="{A65B40C8-2A16-454E-BEC3-EF09E2F0051E}" destId="{DA8469CC-D73F-4D21-9C64-FF8174453256}" srcOrd="1" destOrd="0" presId="urn:microsoft.com/office/officeart/2008/layout/HalfCircleOrganizationChart"/>
    <dgm:cxn modelId="{88B55891-CBD5-4C6C-97DE-0A1E95D2F988}" type="presParOf" srcId="{A65B40C8-2A16-454E-BEC3-EF09E2F0051E}" destId="{6901C8EC-137B-4D90-ADBF-C4ABF3F371D1}" srcOrd="2" destOrd="0" presId="urn:microsoft.com/office/officeart/2008/layout/HalfCircleOrganizationChart"/>
    <dgm:cxn modelId="{E7248C4B-BCD6-4B72-A0B0-FAA50B82BCBF}" type="presParOf" srcId="{A65B40C8-2A16-454E-BEC3-EF09E2F0051E}" destId="{735F1309-A6E8-4C62-AB0E-B2297FEF84EB}" srcOrd="3" destOrd="0" presId="urn:microsoft.com/office/officeart/2008/layout/HalfCircleOrganizationChart"/>
    <dgm:cxn modelId="{FA1CEB0A-57A0-4251-969A-6B8507068A59}" type="presParOf" srcId="{E54B7638-27D6-4B1C-B8A5-A1B49D859FE9}" destId="{5E932F57-383C-4044-B622-69D853566F03}" srcOrd="1" destOrd="0" presId="urn:microsoft.com/office/officeart/2008/layout/HalfCircleOrganizationChart"/>
    <dgm:cxn modelId="{4941FBA0-997D-4576-B852-02293391D062}" type="presParOf" srcId="{E54B7638-27D6-4B1C-B8A5-A1B49D859FE9}" destId="{6B789E7F-E78E-48AF-A5EE-DDD9CC9CC069}" srcOrd="2" destOrd="0" presId="urn:microsoft.com/office/officeart/2008/layout/HalfCircleOrganizationChart"/>
    <dgm:cxn modelId="{4FEA6055-7994-4706-A897-F90E2F680DEF}" type="presParOf" srcId="{34A3EC9C-044F-461D-B6F9-3731F050CE29}" destId="{DC768C64-90B0-43FE-AEDC-8F75E1C4AAF1}" srcOrd="4" destOrd="0" presId="urn:microsoft.com/office/officeart/2008/layout/HalfCircleOrganizationChart"/>
    <dgm:cxn modelId="{565F4431-A48F-45EC-84C2-C75D1D7AB535}" type="presParOf" srcId="{34A3EC9C-044F-461D-B6F9-3731F050CE29}" destId="{736BD5F8-3AE2-4A0C-9FD2-43A55B419B66}" srcOrd="5" destOrd="0" presId="urn:microsoft.com/office/officeart/2008/layout/HalfCircleOrganizationChart"/>
    <dgm:cxn modelId="{50924269-BA79-4B2C-8820-048BD5784882}" type="presParOf" srcId="{736BD5F8-3AE2-4A0C-9FD2-43A55B419B66}" destId="{A98C9265-E812-408D-BBA8-32FA094CC5C7}" srcOrd="0" destOrd="0" presId="urn:microsoft.com/office/officeart/2008/layout/HalfCircleOrganizationChart"/>
    <dgm:cxn modelId="{F9778F4D-62ED-45C3-ADF1-84A22607A0EB}" type="presParOf" srcId="{A98C9265-E812-408D-BBA8-32FA094CC5C7}" destId="{4C17E6E4-8CCB-4903-B649-5B11100D4356}" srcOrd="0" destOrd="0" presId="urn:microsoft.com/office/officeart/2008/layout/HalfCircleOrganizationChart"/>
    <dgm:cxn modelId="{00F13551-D392-4DB5-A770-A9FD14420576}" type="presParOf" srcId="{A98C9265-E812-408D-BBA8-32FA094CC5C7}" destId="{77C11A81-29C1-4F63-AEFF-36F4ECCE5262}" srcOrd="1" destOrd="0" presId="urn:microsoft.com/office/officeart/2008/layout/HalfCircleOrganizationChart"/>
    <dgm:cxn modelId="{5C52F6B2-6526-40DA-9387-83976A45F453}" type="presParOf" srcId="{A98C9265-E812-408D-BBA8-32FA094CC5C7}" destId="{52B442E5-8E7D-4D72-8A65-8B846EFA1BCA}" srcOrd="2" destOrd="0" presId="urn:microsoft.com/office/officeart/2008/layout/HalfCircleOrganizationChart"/>
    <dgm:cxn modelId="{49CC521E-345F-4E06-BE2D-76485A74118F}" type="presParOf" srcId="{A98C9265-E812-408D-BBA8-32FA094CC5C7}" destId="{BCA01E99-1574-4E12-B26E-6CE0BD20FBCD}" srcOrd="3" destOrd="0" presId="urn:microsoft.com/office/officeart/2008/layout/HalfCircleOrganizationChart"/>
    <dgm:cxn modelId="{DC31E996-61CC-4244-A28E-479C9B26DFB1}" type="presParOf" srcId="{736BD5F8-3AE2-4A0C-9FD2-43A55B419B66}" destId="{022A83CA-2226-4229-BB08-788C7BF32826}" srcOrd="1" destOrd="0" presId="urn:microsoft.com/office/officeart/2008/layout/HalfCircleOrganizationChart"/>
    <dgm:cxn modelId="{15B856E3-7ED2-457C-9339-610CFA152D5D}" type="presParOf" srcId="{736BD5F8-3AE2-4A0C-9FD2-43A55B419B66}" destId="{A7507EFA-F96D-49CB-9356-265ADFAE8D19}" srcOrd="2" destOrd="0" presId="urn:microsoft.com/office/officeart/2008/layout/HalfCircleOrganizationChart"/>
    <dgm:cxn modelId="{1C3761FA-F8E7-4661-A498-D0E8366A50D6}" type="presParOf" srcId="{9154E94F-B1A0-4865-8641-64A30EAAEDF8}" destId="{FFED8BD2-5C55-42CB-B4C8-612405EEE230}" srcOrd="2" destOrd="0" presId="urn:microsoft.com/office/officeart/2008/layout/HalfCircleOrganizationChart"/>
    <dgm:cxn modelId="{AC839007-1058-44EC-909E-AA6721EC99A0}" type="presParOf" srcId="{FFED8BD2-5C55-42CB-B4C8-612405EEE230}" destId="{6D06E9F9-21C4-44DF-BD1A-66213DA349D7}" srcOrd="0" destOrd="0" presId="urn:microsoft.com/office/officeart/2008/layout/HalfCircleOrganizationChart"/>
    <dgm:cxn modelId="{F0D9DB25-0D15-45C4-AEBA-D8AEE08EB640}" type="presParOf" srcId="{FFED8BD2-5C55-42CB-B4C8-612405EEE230}" destId="{84C4BDD5-E426-4A5B-8019-5BE2F9AEB45C}" srcOrd="1" destOrd="0" presId="urn:microsoft.com/office/officeart/2008/layout/HalfCircleOrganizationChart"/>
    <dgm:cxn modelId="{A2599540-0890-4395-8D54-05895C44B290}" type="presParOf" srcId="{84C4BDD5-E426-4A5B-8019-5BE2F9AEB45C}" destId="{7B8FE9D1-534A-4354-BAF8-6FBF599B6D58}" srcOrd="0" destOrd="0" presId="urn:microsoft.com/office/officeart/2008/layout/HalfCircleOrganizationChart"/>
    <dgm:cxn modelId="{D039FBC4-5ADF-48F2-B6BC-5DA9954EE5C6}" type="presParOf" srcId="{7B8FE9D1-534A-4354-BAF8-6FBF599B6D58}" destId="{89E6341B-27EF-4762-A8B5-D2E2149B0CA9}" srcOrd="0" destOrd="0" presId="urn:microsoft.com/office/officeart/2008/layout/HalfCircleOrganizationChart"/>
    <dgm:cxn modelId="{D4E0D723-DCD0-41B4-8C16-01369B344E1B}" type="presParOf" srcId="{7B8FE9D1-534A-4354-BAF8-6FBF599B6D58}" destId="{02AC95AD-7DFE-4546-90E9-C7C4A0F18FBF}" srcOrd="1" destOrd="0" presId="urn:microsoft.com/office/officeart/2008/layout/HalfCircleOrganizationChart"/>
    <dgm:cxn modelId="{B6E8AFA6-7E7E-465B-9B10-8A31552775E7}" type="presParOf" srcId="{7B8FE9D1-534A-4354-BAF8-6FBF599B6D58}" destId="{7E2A0E63-D7AB-48DD-A149-3893126ABF77}" srcOrd="2" destOrd="0" presId="urn:microsoft.com/office/officeart/2008/layout/HalfCircleOrganizationChart"/>
    <dgm:cxn modelId="{2A464653-70D0-453D-BF48-CF77165F8B0A}" type="presParOf" srcId="{7B8FE9D1-534A-4354-BAF8-6FBF599B6D58}" destId="{4EF64FEA-4E85-44D6-84B2-383BBC980201}" srcOrd="3" destOrd="0" presId="urn:microsoft.com/office/officeart/2008/layout/HalfCircleOrganizationChart"/>
    <dgm:cxn modelId="{F74D59DB-77AB-4A8E-BB12-640D67A6B1CE}" type="presParOf" srcId="{84C4BDD5-E426-4A5B-8019-5BE2F9AEB45C}" destId="{80E34516-7A13-43CF-B9AE-B46B01231292}" srcOrd="1" destOrd="0" presId="urn:microsoft.com/office/officeart/2008/layout/HalfCircleOrganizationChart"/>
    <dgm:cxn modelId="{EDBF83EF-E3ED-4EF1-B794-73892B432331}" type="presParOf" srcId="{84C4BDD5-E426-4A5B-8019-5BE2F9AEB45C}" destId="{95072530-E67B-4CF3-9814-6E9B1627ABD5}" srcOrd="2" destOrd="0" presId="urn:microsoft.com/office/officeart/2008/layout/HalfCircleOrganizationChar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06E9F9-21C4-44DF-BD1A-66213DA349D7}">
      <dsp:nvSpPr>
        <dsp:cNvPr id="0" name=""/>
        <dsp:cNvSpPr/>
      </dsp:nvSpPr>
      <dsp:spPr>
        <a:xfrm>
          <a:off x="2739045" y="1370048"/>
          <a:ext cx="877607" cy="634415"/>
        </a:xfrm>
        <a:custGeom>
          <a:avLst/>
          <a:gdLst/>
          <a:ahLst/>
          <a:cxnLst/>
          <a:rect l="0" t="0" r="0" b="0"/>
          <a:pathLst>
            <a:path>
              <a:moveTo>
                <a:pt x="877607" y="0"/>
              </a:moveTo>
              <a:lnTo>
                <a:pt x="877607" y="634415"/>
              </a:lnTo>
              <a:lnTo>
                <a:pt x="0" y="634415"/>
              </a:lnTo>
            </a:path>
          </a:pathLst>
        </a:custGeom>
        <a:noFill/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768C64-90B0-43FE-AEDC-8F75E1C4AAF1}">
      <dsp:nvSpPr>
        <dsp:cNvPr id="0" name=""/>
        <dsp:cNvSpPr/>
      </dsp:nvSpPr>
      <dsp:spPr>
        <a:xfrm>
          <a:off x="3616653" y="1370048"/>
          <a:ext cx="2558808" cy="19455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23495"/>
              </a:lnTo>
              <a:lnTo>
                <a:pt x="2558808" y="1723495"/>
              </a:lnTo>
              <a:lnTo>
                <a:pt x="2558808" y="1945540"/>
              </a:lnTo>
            </a:path>
          </a:pathLst>
        </a:custGeom>
        <a:noFill/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FCEBCA-C5F3-4B0A-91CB-6C9CC7B739B1}">
      <dsp:nvSpPr>
        <dsp:cNvPr id="0" name=""/>
        <dsp:cNvSpPr/>
      </dsp:nvSpPr>
      <dsp:spPr>
        <a:xfrm>
          <a:off x="3570933" y="1370048"/>
          <a:ext cx="91440" cy="194554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45540"/>
              </a:lnTo>
            </a:path>
          </a:pathLst>
        </a:custGeom>
        <a:noFill/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94DD08-DF8C-47F7-A6BB-7999EB2539CE}">
      <dsp:nvSpPr>
        <dsp:cNvPr id="0" name=""/>
        <dsp:cNvSpPr/>
      </dsp:nvSpPr>
      <dsp:spPr>
        <a:xfrm>
          <a:off x="1057844" y="1370048"/>
          <a:ext cx="2558808" cy="1945540"/>
        </a:xfrm>
        <a:custGeom>
          <a:avLst/>
          <a:gdLst/>
          <a:ahLst/>
          <a:cxnLst/>
          <a:rect l="0" t="0" r="0" b="0"/>
          <a:pathLst>
            <a:path>
              <a:moveTo>
                <a:pt x="2558808" y="0"/>
              </a:moveTo>
              <a:lnTo>
                <a:pt x="2558808" y="1723495"/>
              </a:lnTo>
              <a:lnTo>
                <a:pt x="0" y="1723495"/>
              </a:lnTo>
              <a:lnTo>
                <a:pt x="0" y="1945540"/>
              </a:lnTo>
            </a:path>
          </a:pathLst>
        </a:custGeom>
        <a:noFill/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EF0A36-8A58-460F-A8FE-0100E798E317}">
      <dsp:nvSpPr>
        <dsp:cNvPr id="0" name=""/>
        <dsp:cNvSpPr/>
      </dsp:nvSpPr>
      <dsp:spPr>
        <a:xfrm>
          <a:off x="3087973" y="312689"/>
          <a:ext cx="1057359" cy="1057359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D54DF0-1B18-4FB6-AF2D-153FBE2B3B7A}">
      <dsp:nvSpPr>
        <dsp:cNvPr id="0" name=""/>
        <dsp:cNvSpPr/>
      </dsp:nvSpPr>
      <dsp:spPr>
        <a:xfrm>
          <a:off x="3087973" y="312689"/>
          <a:ext cx="1057359" cy="1057359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4F62CE-9AA5-44E5-B9A1-0D02F7E33D64}">
      <dsp:nvSpPr>
        <dsp:cNvPr id="0" name=""/>
        <dsp:cNvSpPr/>
      </dsp:nvSpPr>
      <dsp:spPr>
        <a:xfrm>
          <a:off x="2559294" y="503013"/>
          <a:ext cx="2114718" cy="67670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900" b="1" kern="1200" dirty="0"/>
            <a:t>DETERMINANTES</a:t>
          </a:r>
        </a:p>
      </dsp:txBody>
      <dsp:txXfrm>
        <a:off x="2559294" y="503013"/>
        <a:ext cx="2114718" cy="676709"/>
      </dsp:txXfrm>
    </dsp:sp>
    <dsp:sp modelId="{E2DE4EFC-8E40-4BFE-B93D-F94FCBDAB273}">
      <dsp:nvSpPr>
        <dsp:cNvPr id="0" name=""/>
        <dsp:cNvSpPr/>
      </dsp:nvSpPr>
      <dsp:spPr>
        <a:xfrm>
          <a:off x="529165" y="3315588"/>
          <a:ext cx="1057359" cy="1057359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A63BD7-1B27-4A44-90E5-9D0DF0591CC7}">
      <dsp:nvSpPr>
        <dsp:cNvPr id="0" name=""/>
        <dsp:cNvSpPr/>
      </dsp:nvSpPr>
      <dsp:spPr>
        <a:xfrm>
          <a:off x="529165" y="3315588"/>
          <a:ext cx="1057359" cy="1057359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2215F6-5A5A-45B3-BF27-40AAA83A4E7A}">
      <dsp:nvSpPr>
        <dsp:cNvPr id="0" name=""/>
        <dsp:cNvSpPr/>
      </dsp:nvSpPr>
      <dsp:spPr>
        <a:xfrm>
          <a:off x="485" y="3505913"/>
          <a:ext cx="2114718" cy="67670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b="0" kern="1200" dirty="0"/>
            <a:t>Complicaciones y Comorbilidades</a:t>
          </a:r>
        </a:p>
      </dsp:txBody>
      <dsp:txXfrm>
        <a:off x="485" y="3505913"/>
        <a:ext cx="2114718" cy="676709"/>
      </dsp:txXfrm>
    </dsp:sp>
    <dsp:sp modelId="{DA8469CC-D73F-4D21-9C64-FF8174453256}">
      <dsp:nvSpPr>
        <dsp:cNvPr id="0" name=""/>
        <dsp:cNvSpPr/>
      </dsp:nvSpPr>
      <dsp:spPr>
        <a:xfrm>
          <a:off x="3087973" y="3315588"/>
          <a:ext cx="1057359" cy="1057359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01C8EC-137B-4D90-ADBF-C4ABF3F371D1}">
      <dsp:nvSpPr>
        <dsp:cNvPr id="0" name=""/>
        <dsp:cNvSpPr/>
      </dsp:nvSpPr>
      <dsp:spPr>
        <a:xfrm>
          <a:off x="3087973" y="3315588"/>
          <a:ext cx="1057359" cy="1057359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1565C5-129A-428C-BF6B-8625B5428416}">
      <dsp:nvSpPr>
        <dsp:cNvPr id="0" name=""/>
        <dsp:cNvSpPr/>
      </dsp:nvSpPr>
      <dsp:spPr>
        <a:xfrm>
          <a:off x="2559294" y="3505913"/>
          <a:ext cx="2114718" cy="67670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b="0" kern="1200" dirty="0"/>
            <a:t>Incremento de Requerimientos Judiciales </a:t>
          </a:r>
          <a:endParaRPr lang="es-CO" sz="1600" b="1" kern="1200" dirty="0"/>
        </a:p>
      </dsp:txBody>
      <dsp:txXfrm>
        <a:off x="2559294" y="3505913"/>
        <a:ext cx="2114718" cy="676709"/>
      </dsp:txXfrm>
    </dsp:sp>
    <dsp:sp modelId="{77C11A81-29C1-4F63-AEFF-36F4ECCE5262}">
      <dsp:nvSpPr>
        <dsp:cNvPr id="0" name=""/>
        <dsp:cNvSpPr/>
      </dsp:nvSpPr>
      <dsp:spPr>
        <a:xfrm>
          <a:off x="5646782" y="3315588"/>
          <a:ext cx="1057359" cy="1057359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B442E5-8E7D-4D72-8A65-8B846EFA1BCA}">
      <dsp:nvSpPr>
        <dsp:cNvPr id="0" name=""/>
        <dsp:cNvSpPr/>
      </dsp:nvSpPr>
      <dsp:spPr>
        <a:xfrm>
          <a:off x="5646782" y="3315588"/>
          <a:ext cx="1057359" cy="1057359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17E6E4-8CCB-4903-B649-5B11100D4356}">
      <dsp:nvSpPr>
        <dsp:cNvPr id="0" name=""/>
        <dsp:cNvSpPr/>
      </dsp:nvSpPr>
      <dsp:spPr>
        <a:xfrm>
          <a:off x="5118103" y="3505913"/>
          <a:ext cx="2114718" cy="67670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b="0" kern="1200" dirty="0"/>
            <a:t>Insatisfacción</a:t>
          </a:r>
          <a:r>
            <a:rPr lang="es-CO" sz="1700" b="1" kern="1200" dirty="0"/>
            <a:t> </a:t>
          </a:r>
        </a:p>
      </dsp:txBody>
      <dsp:txXfrm>
        <a:off x="5118103" y="3505913"/>
        <a:ext cx="2114718" cy="676709"/>
      </dsp:txXfrm>
    </dsp:sp>
    <dsp:sp modelId="{02AC95AD-7DFE-4546-90E9-C7C4A0F18FBF}">
      <dsp:nvSpPr>
        <dsp:cNvPr id="0" name=""/>
        <dsp:cNvSpPr/>
      </dsp:nvSpPr>
      <dsp:spPr>
        <a:xfrm>
          <a:off x="1808569" y="1814138"/>
          <a:ext cx="1057359" cy="1057359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2A0E63-D7AB-48DD-A149-3893126ABF77}">
      <dsp:nvSpPr>
        <dsp:cNvPr id="0" name=""/>
        <dsp:cNvSpPr/>
      </dsp:nvSpPr>
      <dsp:spPr>
        <a:xfrm>
          <a:off x="1808569" y="1814138"/>
          <a:ext cx="1057359" cy="1057359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E6341B-27EF-4762-A8B5-D2E2149B0CA9}">
      <dsp:nvSpPr>
        <dsp:cNvPr id="0" name=""/>
        <dsp:cNvSpPr/>
      </dsp:nvSpPr>
      <dsp:spPr>
        <a:xfrm>
          <a:off x="1279890" y="2004463"/>
          <a:ext cx="2114718" cy="67670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700" b="1" kern="1200" dirty="0"/>
            <a:t>DECISIÓN Y REGLAS DE ACCESO  </a:t>
          </a:r>
        </a:p>
      </dsp:txBody>
      <dsp:txXfrm>
        <a:off x="1279890" y="2004463"/>
        <a:ext cx="2114718" cy="6767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06E9F9-21C4-44DF-BD1A-66213DA349D7}">
      <dsp:nvSpPr>
        <dsp:cNvPr id="0" name=""/>
        <dsp:cNvSpPr/>
      </dsp:nvSpPr>
      <dsp:spPr>
        <a:xfrm>
          <a:off x="2739045" y="1370048"/>
          <a:ext cx="877607" cy="634415"/>
        </a:xfrm>
        <a:custGeom>
          <a:avLst/>
          <a:gdLst/>
          <a:ahLst/>
          <a:cxnLst/>
          <a:rect l="0" t="0" r="0" b="0"/>
          <a:pathLst>
            <a:path>
              <a:moveTo>
                <a:pt x="877607" y="0"/>
              </a:moveTo>
              <a:lnTo>
                <a:pt x="877607" y="634415"/>
              </a:lnTo>
              <a:lnTo>
                <a:pt x="0" y="634415"/>
              </a:lnTo>
            </a:path>
          </a:pathLst>
        </a:custGeom>
        <a:noFill/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768C64-90B0-43FE-AEDC-8F75E1C4AAF1}">
      <dsp:nvSpPr>
        <dsp:cNvPr id="0" name=""/>
        <dsp:cNvSpPr/>
      </dsp:nvSpPr>
      <dsp:spPr>
        <a:xfrm>
          <a:off x="3616653" y="1370048"/>
          <a:ext cx="2558808" cy="19455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23495"/>
              </a:lnTo>
              <a:lnTo>
                <a:pt x="2558808" y="1723495"/>
              </a:lnTo>
              <a:lnTo>
                <a:pt x="2558808" y="1945540"/>
              </a:lnTo>
            </a:path>
          </a:pathLst>
        </a:custGeom>
        <a:noFill/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FCEBCA-C5F3-4B0A-91CB-6C9CC7B739B1}">
      <dsp:nvSpPr>
        <dsp:cNvPr id="0" name=""/>
        <dsp:cNvSpPr/>
      </dsp:nvSpPr>
      <dsp:spPr>
        <a:xfrm>
          <a:off x="3570933" y="1370048"/>
          <a:ext cx="91440" cy="194554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45540"/>
              </a:lnTo>
            </a:path>
          </a:pathLst>
        </a:custGeom>
        <a:noFill/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94DD08-DF8C-47F7-A6BB-7999EB2539CE}">
      <dsp:nvSpPr>
        <dsp:cNvPr id="0" name=""/>
        <dsp:cNvSpPr/>
      </dsp:nvSpPr>
      <dsp:spPr>
        <a:xfrm>
          <a:off x="1057844" y="1370048"/>
          <a:ext cx="2558808" cy="1945540"/>
        </a:xfrm>
        <a:custGeom>
          <a:avLst/>
          <a:gdLst/>
          <a:ahLst/>
          <a:cxnLst/>
          <a:rect l="0" t="0" r="0" b="0"/>
          <a:pathLst>
            <a:path>
              <a:moveTo>
                <a:pt x="2558808" y="0"/>
              </a:moveTo>
              <a:lnTo>
                <a:pt x="2558808" y="1723495"/>
              </a:lnTo>
              <a:lnTo>
                <a:pt x="0" y="1723495"/>
              </a:lnTo>
              <a:lnTo>
                <a:pt x="0" y="1945540"/>
              </a:lnTo>
            </a:path>
          </a:pathLst>
        </a:custGeom>
        <a:noFill/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EF0A36-8A58-460F-A8FE-0100E798E317}">
      <dsp:nvSpPr>
        <dsp:cNvPr id="0" name=""/>
        <dsp:cNvSpPr/>
      </dsp:nvSpPr>
      <dsp:spPr>
        <a:xfrm>
          <a:off x="3087973" y="312689"/>
          <a:ext cx="1057359" cy="1057359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D54DF0-1B18-4FB6-AF2D-153FBE2B3B7A}">
      <dsp:nvSpPr>
        <dsp:cNvPr id="0" name=""/>
        <dsp:cNvSpPr/>
      </dsp:nvSpPr>
      <dsp:spPr>
        <a:xfrm>
          <a:off x="3087973" y="312689"/>
          <a:ext cx="1057359" cy="1057359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4F62CE-9AA5-44E5-B9A1-0D02F7E33D64}">
      <dsp:nvSpPr>
        <dsp:cNvPr id="0" name=""/>
        <dsp:cNvSpPr/>
      </dsp:nvSpPr>
      <dsp:spPr>
        <a:xfrm>
          <a:off x="2559294" y="503013"/>
          <a:ext cx="2114718" cy="67670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900" kern="1200" dirty="0"/>
            <a:t>HACIENDO VISIBLE EL </a:t>
          </a:r>
          <a:r>
            <a:rPr lang="es-CO" sz="1900" b="1" kern="1200" dirty="0"/>
            <a:t>DERECHO A LA SALUD </a:t>
          </a:r>
          <a:r>
            <a:rPr lang="es-CO" sz="1900" kern="1200" dirty="0"/>
            <a:t>PARA TODOS </a:t>
          </a:r>
        </a:p>
      </dsp:txBody>
      <dsp:txXfrm>
        <a:off x="2559294" y="503013"/>
        <a:ext cx="2114718" cy="676709"/>
      </dsp:txXfrm>
    </dsp:sp>
    <dsp:sp modelId="{E2DE4EFC-8E40-4BFE-B93D-F94FCBDAB273}">
      <dsp:nvSpPr>
        <dsp:cNvPr id="0" name=""/>
        <dsp:cNvSpPr/>
      </dsp:nvSpPr>
      <dsp:spPr>
        <a:xfrm>
          <a:off x="529165" y="3315588"/>
          <a:ext cx="1057359" cy="1057359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A63BD7-1B27-4A44-90E5-9D0DF0591CC7}">
      <dsp:nvSpPr>
        <dsp:cNvPr id="0" name=""/>
        <dsp:cNvSpPr/>
      </dsp:nvSpPr>
      <dsp:spPr>
        <a:xfrm>
          <a:off x="529165" y="3315588"/>
          <a:ext cx="1057359" cy="1057359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2215F6-5A5A-45B3-BF27-40AAA83A4E7A}">
      <dsp:nvSpPr>
        <dsp:cNvPr id="0" name=""/>
        <dsp:cNvSpPr/>
      </dsp:nvSpPr>
      <dsp:spPr>
        <a:xfrm>
          <a:off x="485" y="3505913"/>
          <a:ext cx="2114718" cy="67670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700" kern="1200" dirty="0"/>
            <a:t>IDENTIFICACIÓN DEL </a:t>
          </a:r>
          <a:r>
            <a:rPr lang="es-CO" sz="1700" b="1" kern="1200" dirty="0"/>
            <a:t>ESTADO DE SALUD INDIVIDUAL </a:t>
          </a:r>
        </a:p>
      </dsp:txBody>
      <dsp:txXfrm>
        <a:off x="485" y="3505913"/>
        <a:ext cx="2114718" cy="676709"/>
      </dsp:txXfrm>
    </dsp:sp>
    <dsp:sp modelId="{DA8469CC-D73F-4D21-9C64-FF8174453256}">
      <dsp:nvSpPr>
        <dsp:cNvPr id="0" name=""/>
        <dsp:cNvSpPr/>
      </dsp:nvSpPr>
      <dsp:spPr>
        <a:xfrm>
          <a:off x="3087973" y="3315588"/>
          <a:ext cx="1057359" cy="1057359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01C8EC-137B-4D90-ADBF-C4ABF3F371D1}">
      <dsp:nvSpPr>
        <dsp:cNvPr id="0" name=""/>
        <dsp:cNvSpPr/>
      </dsp:nvSpPr>
      <dsp:spPr>
        <a:xfrm>
          <a:off x="3087973" y="3315588"/>
          <a:ext cx="1057359" cy="1057359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1565C5-129A-428C-BF6B-8625B5428416}">
      <dsp:nvSpPr>
        <dsp:cNvPr id="0" name=""/>
        <dsp:cNvSpPr/>
      </dsp:nvSpPr>
      <dsp:spPr>
        <a:xfrm>
          <a:off x="2559294" y="3505913"/>
          <a:ext cx="2114718" cy="67670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700" b="1" kern="1200" dirty="0"/>
            <a:t>UBICA/DOCUMENTA </a:t>
          </a:r>
        </a:p>
      </dsp:txBody>
      <dsp:txXfrm>
        <a:off x="2559294" y="3505913"/>
        <a:ext cx="2114718" cy="676709"/>
      </dsp:txXfrm>
    </dsp:sp>
    <dsp:sp modelId="{77C11A81-29C1-4F63-AEFF-36F4ECCE5262}">
      <dsp:nvSpPr>
        <dsp:cNvPr id="0" name=""/>
        <dsp:cNvSpPr/>
      </dsp:nvSpPr>
      <dsp:spPr>
        <a:xfrm>
          <a:off x="5646782" y="3315588"/>
          <a:ext cx="1057359" cy="1057359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B442E5-8E7D-4D72-8A65-8B846EFA1BCA}">
      <dsp:nvSpPr>
        <dsp:cNvPr id="0" name=""/>
        <dsp:cNvSpPr/>
      </dsp:nvSpPr>
      <dsp:spPr>
        <a:xfrm>
          <a:off x="5646782" y="3315588"/>
          <a:ext cx="1057359" cy="1057359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17E6E4-8CCB-4903-B649-5B11100D4356}">
      <dsp:nvSpPr>
        <dsp:cNvPr id="0" name=""/>
        <dsp:cNvSpPr/>
      </dsp:nvSpPr>
      <dsp:spPr>
        <a:xfrm>
          <a:off x="5118103" y="3505913"/>
          <a:ext cx="2114718" cy="67670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700" b="1" kern="1200" dirty="0"/>
            <a:t>BRINDA ATENCIÓN BÁSICA </a:t>
          </a:r>
        </a:p>
      </dsp:txBody>
      <dsp:txXfrm>
        <a:off x="5118103" y="3505913"/>
        <a:ext cx="2114718" cy="676709"/>
      </dsp:txXfrm>
    </dsp:sp>
    <dsp:sp modelId="{02AC95AD-7DFE-4546-90E9-C7C4A0F18FBF}">
      <dsp:nvSpPr>
        <dsp:cNvPr id="0" name=""/>
        <dsp:cNvSpPr/>
      </dsp:nvSpPr>
      <dsp:spPr>
        <a:xfrm>
          <a:off x="1808569" y="1814138"/>
          <a:ext cx="1057359" cy="1057359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2A0E63-D7AB-48DD-A149-3893126ABF77}">
      <dsp:nvSpPr>
        <dsp:cNvPr id="0" name=""/>
        <dsp:cNvSpPr/>
      </dsp:nvSpPr>
      <dsp:spPr>
        <a:xfrm>
          <a:off x="1808569" y="1814138"/>
          <a:ext cx="1057359" cy="1057359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E6341B-27EF-4762-A8B5-D2E2149B0CA9}">
      <dsp:nvSpPr>
        <dsp:cNvPr id="0" name=""/>
        <dsp:cNvSpPr/>
      </dsp:nvSpPr>
      <dsp:spPr>
        <a:xfrm>
          <a:off x="1279890" y="2004463"/>
          <a:ext cx="2114718" cy="67670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700" b="1" kern="1200" dirty="0"/>
            <a:t>RECONOCIMIENTO EQUIPO DE SALUD  </a:t>
          </a:r>
        </a:p>
      </dsp:txBody>
      <dsp:txXfrm>
        <a:off x="1279890" y="2004463"/>
        <a:ext cx="2114718" cy="67670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06E9F9-21C4-44DF-BD1A-66213DA349D7}">
      <dsp:nvSpPr>
        <dsp:cNvPr id="0" name=""/>
        <dsp:cNvSpPr/>
      </dsp:nvSpPr>
      <dsp:spPr>
        <a:xfrm>
          <a:off x="2409198" y="1067415"/>
          <a:ext cx="746934" cy="338704"/>
        </a:xfrm>
        <a:custGeom>
          <a:avLst/>
          <a:gdLst/>
          <a:ahLst/>
          <a:cxnLst/>
          <a:rect l="0" t="0" r="0" b="0"/>
          <a:pathLst>
            <a:path>
              <a:moveTo>
                <a:pt x="746934" y="0"/>
              </a:moveTo>
              <a:lnTo>
                <a:pt x="746934" y="338704"/>
              </a:lnTo>
              <a:lnTo>
                <a:pt x="0" y="338704"/>
              </a:lnTo>
            </a:path>
          </a:pathLst>
        </a:custGeom>
        <a:noFill/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768C64-90B0-43FE-AEDC-8F75E1C4AAF1}">
      <dsp:nvSpPr>
        <dsp:cNvPr id="0" name=""/>
        <dsp:cNvSpPr/>
      </dsp:nvSpPr>
      <dsp:spPr>
        <a:xfrm>
          <a:off x="3156132" y="1067415"/>
          <a:ext cx="2018545" cy="15347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59599"/>
              </a:lnTo>
              <a:lnTo>
                <a:pt x="2018545" y="1359599"/>
              </a:lnTo>
              <a:lnTo>
                <a:pt x="2018545" y="1534762"/>
              </a:lnTo>
            </a:path>
          </a:pathLst>
        </a:custGeom>
        <a:noFill/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FCEBCA-C5F3-4B0A-91CB-6C9CC7B739B1}">
      <dsp:nvSpPr>
        <dsp:cNvPr id="0" name=""/>
        <dsp:cNvSpPr/>
      </dsp:nvSpPr>
      <dsp:spPr>
        <a:xfrm>
          <a:off x="2855302" y="1067415"/>
          <a:ext cx="300830" cy="1534762"/>
        </a:xfrm>
        <a:custGeom>
          <a:avLst/>
          <a:gdLst/>
          <a:ahLst/>
          <a:cxnLst/>
          <a:rect l="0" t="0" r="0" b="0"/>
          <a:pathLst>
            <a:path>
              <a:moveTo>
                <a:pt x="300830" y="0"/>
              </a:moveTo>
              <a:lnTo>
                <a:pt x="300830" y="1359599"/>
              </a:lnTo>
              <a:lnTo>
                <a:pt x="0" y="1359599"/>
              </a:lnTo>
              <a:lnTo>
                <a:pt x="0" y="1534762"/>
              </a:lnTo>
            </a:path>
          </a:pathLst>
        </a:custGeom>
        <a:noFill/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94DD08-DF8C-47F7-A6BB-7999EB2539CE}">
      <dsp:nvSpPr>
        <dsp:cNvPr id="0" name=""/>
        <dsp:cNvSpPr/>
      </dsp:nvSpPr>
      <dsp:spPr>
        <a:xfrm>
          <a:off x="836757" y="1067415"/>
          <a:ext cx="2319375" cy="1534762"/>
        </a:xfrm>
        <a:custGeom>
          <a:avLst/>
          <a:gdLst/>
          <a:ahLst/>
          <a:cxnLst/>
          <a:rect l="0" t="0" r="0" b="0"/>
          <a:pathLst>
            <a:path>
              <a:moveTo>
                <a:pt x="2319375" y="0"/>
              </a:moveTo>
              <a:lnTo>
                <a:pt x="2319375" y="1359599"/>
              </a:lnTo>
              <a:lnTo>
                <a:pt x="0" y="1359599"/>
              </a:lnTo>
              <a:lnTo>
                <a:pt x="0" y="1534762"/>
              </a:lnTo>
            </a:path>
          </a:pathLst>
        </a:custGeom>
        <a:noFill/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EF0A36-8A58-460F-A8FE-0100E798E317}">
      <dsp:nvSpPr>
        <dsp:cNvPr id="0" name=""/>
        <dsp:cNvSpPr/>
      </dsp:nvSpPr>
      <dsp:spPr>
        <a:xfrm>
          <a:off x="2154629" y="233306"/>
          <a:ext cx="2003006" cy="834109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D54DF0-1B18-4FB6-AF2D-153FBE2B3B7A}">
      <dsp:nvSpPr>
        <dsp:cNvPr id="0" name=""/>
        <dsp:cNvSpPr/>
      </dsp:nvSpPr>
      <dsp:spPr>
        <a:xfrm>
          <a:off x="2154629" y="233306"/>
          <a:ext cx="2003006" cy="834109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4F62CE-9AA5-44E5-B9A1-0D02F7E33D64}">
      <dsp:nvSpPr>
        <dsp:cNvPr id="0" name=""/>
        <dsp:cNvSpPr/>
      </dsp:nvSpPr>
      <dsp:spPr>
        <a:xfrm>
          <a:off x="1153126" y="383445"/>
          <a:ext cx="4006012" cy="53383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700" b="1" kern="1200" dirty="0"/>
            <a:t>C</a:t>
          </a:r>
          <a:r>
            <a:rPr lang="es-CO" sz="1700" b="0" kern="1200" dirty="0"/>
            <a:t>OOPERAR</a:t>
          </a:r>
          <a:r>
            <a:rPr lang="es-CO" sz="1700" b="1" kern="1200" dirty="0"/>
            <a:t> – P</a:t>
          </a:r>
          <a:r>
            <a:rPr lang="es-CO" sz="1700" b="0" kern="1200" dirty="0"/>
            <a:t>OTENCIAR</a:t>
          </a:r>
          <a:r>
            <a:rPr lang="es-CO" sz="1700" b="1" kern="1200" dirty="0"/>
            <a:t>- P</a:t>
          </a:r>
          <a:r>
            <a:rPr lang="es-CO" sz="1700" b="0" kern="1200" dirty="0"/>
            <a:t>ROVOCAR</a:t>
          </a:r>
          <a:r>
            <a:rPr lang="es-CO" sz="1700" b="1" kern="1200" dirty="0"/>
            <a:t>  </a:t>
          </a:r>
        </a:p>
      </dsp:txBody>
      <dsp:txXfrm>
        <a:off x="1153126" y="383445"/>
        <a:ext cx="4006012" cy="533830"/>
      </dsp:txXfrm>
    </dsp:sp>
    <dsp:sp modelId="{E2DE4EFC-8E40-4BFE-B93D-F94FCBDAB273}">
      <dsp:nvSpPr>
        <dsp:cNvPr id="0" name=""/>
        <dsp:cNvSpPr/>
      </dsp:nvSpPr>
      <dsp:spPr>
        <a:xfrm>
          <a:off x="419702" y="2602178"/>
          <a:ext cx="834109" cy="834109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A63BD7-1B27-4A44-90E5-9D0DF0591CC7}">
      <dsp:nvSpPr>
        <dsp:cNvPr id="0" name=""/>
        <dsp:cNvSpPr/>
      </dsp:nvSpPr>
      <dsp:spPr>
        <a:xfrm>
          <a:off x="419702" y="2602178"/>
          <a:ext cx="834109" cy="834109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2215F6-5A5A-45B3-BF27-40AAA83A4E7A}">
      <dsp:nvSpPr>
        <dsp:cNvPr id="0" name=""/>
        <dsp:cNvSpPr/>
      </dsp:nvSpPr>
      <dsp:spPr>
        <a:xfrm>
          <a:off x="2647" y="2752317"/>
          <a:ext cx="1668219" cy="53383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b="0" kern="1200" dirty="0"/>
            <a:t>EQUIPO DE SALUD </a:t>
          </a:r>
          <a:r>
            <a:rPr lang="es-CO" sz="1600" b="1" kern="1200" dirty="0"/>
            <a:t>OPERADOR </a:t>
          </a:r>
        </a:p>
      </dsp:txBody>
      <dsp:txXfrm>
        <a:off x="2647" y="2752317"/>
        <a:ext cx="1668219" cy="533830"/>
      </dsp:txXfrm>
    </dsp:sp>
    <dsp:sp modelId="{DA8469CC-D73F-4D21-9C64-FF8174453256}">
      <dsp:nvSpPr>
        <dsp:cNvPr id="0" name=""/>
        <dsp:cNvSpPr/>
      </dsp:nvSpPr>
      <dsp:spPr>
        <a:xfrm>
          <a:off x="2438248" y="2602178"/>
          <a:ext cx="834109" cy="834109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01C8EC-137B-4D90-ADBF-C4ABF3F371D1}">
      <dsp:nvSpPr>
        <dsp:cNvPr id="0" name=""/>
        <dsp:cNvSpPr/>
      </dsp:nvSpPr>
      <dsp:spPr>
        <a:xfrm>
          <a:off x="2438248" y="2602178"/>
          <a:ext cx="834109" cy="834109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1565C5-129A-428C-BF6B-8625B5428416}">
      <dsp:nvSpPr>
        <dsp:cNvPr id="0" name=""/>
        <dsp:cNvSpPr/>
      </dsp:nvSpPr>
      <dsp:spPr>
        <a:xfrm>
          <a:off x="2021193" y="2752317"/>
          <a:ext cx="1668219" cy="53383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b="0" kern="1200" dirty="0"/>
            <a:t>SANIDAD</a:t>
          </a:r>
          <a:r>
            <a:rPr lang="es-CO" sz="1600" b="0" kern="1200" baseline="0" dirty="0"/>
            <a:t> </a:t>
          </a:r>
          <a:r>
            <a:rPr lang="es-CO" sz="1600" b="1" kern="1200" baseline="0" dirty="0"/>
            <a:t>INPEC </a:t>
          </a:r>
          <a:endParaRPr lang="es-CO" sz="1600" b="1" kern="1200" dirty="0"/>
        </a:p>
      </dsp:txBody>
      <dsp:txXfrm>
        <a:off x="2021193" y="2752317"/>
        <a:ext cx="1668219" cy="533830"/>
      </dsp:txXfrm>
    </dsp:sp>
    <dsp:sp modelId="{77C11A81-29C1-4F63-AEFF-36F4ECCE5262}">
      <dsp:nvSpPr>
        <dsp:cNvPr id="0" name=""/>
        <dsp:cNvSpPr/>
      </dsp:nvSpPr>
      <dsp:spPr>
        <a:xfrm>
          <a:off x="4607208" y="2602178"/>
          <a:ext cx="1134939" cy="834109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B442E5-8E7D-4D72-8A65-8B846EFA1BCA}">
      <dsp:nvSpPr>
        <dsp:cNvPr id="0" name=""/>
        <dsp:cNvSpPr/>
      </dsp:nvSpPr>
      <dsp:spPr>
        <a:xfrm>
          <a:off x="4607208" y="2602178"/>
          <a:ext cx="1134939" cy="834109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17E6E4-8CCB-4903-B649-5B11100D4356}">
      <dsp:nvSpPr>
        <dsp:cNvPr id="0" name=""/>
        <dsp:cNvSpPr/>
      </dsp:nvSpPr>
      <dsp:spPr>
        <a:xfrm>
          <a:off x="4039738" y="2752317"/>
          <a:ext cx="2269879" cy="53383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b="0" kern="1200" dirty="0"/>
            <a:t>CUERPO DE </a:t>
          </a:r>
          <a:r>
            <a:rPr lang="es-CO" sz="1600" b="1" kern="1200" dirty="0"/>
            <a:t>CUSTODIA Y VIGILANCIA </a:t>
          </a:r>
          <a:r>
            <a:rPr lang="es-CO" sz="1600" b="0" kern="1200" dirty="0"/>
            <a:t>INPEC  </a:t>
          </a:r>
        </a:p>
      </dsp:txBody>
      <dsp:txXfrm>
        <a:off x="4039738" y="2752317"/>
        <a:ext cx="2269879" cy="533830"/>
      </dsp:txXfrm>
    </dsp:sp>
    <dsp:sp modelId="{02AC95AD-7DFE-4546-90E9-C7C4A0F18FBF}">
      <dsp:nvSpPr>
        <dsp:cNvPr id="0" name=""/>
        <dsp:cNvSpPr/>
      </dsp:nvSpPr>
      <dsp:spPr>
        <a:xfrm>
          <a:off x="1574944" y="1255980"/>
          <a:ext cx="948015" cy="834109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2A0E63-D7AB-48DD-A149-3893126ABF77}">
      <dsp:nvSpPr>
        <dsp:cNvPr id="0" name=""/>
        <dsp:cNvSpPr/>
      </dsp:nvSpPr>
      <dsp:spPr>
        <a:xfrm>
          <a:off x="1574944" y="1255980"/>
          <a:ext cx="948015" cy="834109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E6341B-27EF-4762-A8B5-D2E2149B0CA9}">
      <dsp:nvSpPr>
        <dsp:cNvPr id="0" name=""/>
        <dsp:cNvSpPr/>
      </dsp:nvSpPr>
      <dsp:spPr>
        <a:xfrm>
          <a:off x="1100936" y="1406120"/>
          <a:ext cx="1896031" cy="53383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900" b="1" kern="1200" dirty="0"/>
            <a:t>SINERGIA </a:t>
          </a:r>
          <a:r>
            <a:rPr lang="es-CO" sz="1900" b="0" kern="1200" dirty="0"/>
            <a:t>DE ACTORES </a:t>
          </a:r>
        </a:p>
      </dsp:txBody>
      <dsp:txXfrm>
        <a:off x="1100936" y="1406120"/>
        <a:ext cx="1896031" cy="53383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06E9F9-21C4-44DF-BD1A-66213DA349D7}">
      <dsp:nvSpPr>
        <dsp:cNvPr id="0" name=""/>
        <dsp:cNvSpPr/>
      </dsp:nvSpPr>
      <dsp:spPr>
        <a:xfrm>
          <a:off x="2409198" y="1067415"/>
          <a:ext cx="746934" cy="338704"/>
        </a:xfrm>
        <a:custGeom>
          <a:avLst/>
          <a:gdLst/>
          <a:ahLst/>
          <a:cxnLst/>
          <a:rect l="0" t="0" r="0" b="0"/>
          <a:pathLst>
            <a:path>
              <a:moveTo>
                <a:pt x="746934" y="0"/>
              </a:moveTo>
              <a:lnTo>
                <a:pt x="746934" y="338704"/>
              </a:lnTo>
              <a:lnTo>
                <a:pt x="0" y="338704"/>
              </a:lnTo>
            </a:path>
          </a:pathLst>
        </a:custGeom>
        <a:noFill/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768C64-90B0-43FE-AEDC-8F75E1C4AAF1}">
      <dsp:nvSpPr>
        <dsp:cNvPr id="0" name=""/>
        <dsp:cNvSpPr/>
      </dsp:nvSpPr>
      <dsp:spPr>
        <a:xfrm>
          <a:off x="3156132" y="1067415"/>
          <a:ext cx="2018545" cy="15347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59599"/>
              </a:lnTo>
              <a:lnTo>
                <a:pt x="2018545" y="1359599"/>
              </a:lnTo>
              <a:lnTo>
                <a:pt x="2018545" y="1534762"/>
              </a:lnTo>
            </a:path>
          </a:pathLst>
        </a:custGeom>
        <a:noFill/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FCEBCA-C5F3-4B0A-91CB-6C9CC7B739B1}">
      <dsp:nvSpPr>
        <dsp:cNvPr id="0" name=""/>
        <dsp:cNvSpPr/>
      </dsp:nvSpPr>
      <dsp:spPr>
        <a:xfrm>
          <a:off x="2855302" y="1067415"/>
          <a:ext cx="300830" cy="1534762"/>
        </a:xfrm>
        <a:custGeom>
          <a:avLst/>
          <a:gdLst/>
          <a:ahLst/>
          <a:cxnLst/>
          <a:rect l="0" t="0" r="0" b="0"/>
          <a:pathLst>
            <a:path>
              <a:moveTo>
                <a:pt x="300830" y="0"/>
              </a:moveTo>
              <a:lnTo>
                <a:pt x="300830" y="1359599"/>
              </a:lnTo>
              <a:lnTo>
                <a:pt x="0" y="1359599"/>
              </a:lnTo>
              <a:lnTo>
                <a:pt x="0" y="1534762"/>
              </a:lnTo>
            </a:path>
          </a:pathLst>
        </a:custGeom>
        <a:noFill/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94DD08-DF8C-47F7-A6BB-7999EB2539CE}">
      <dsp:nvSpPr>
        <dsp:cNvPr id="0" name=""/>
        <dsp:cNvSpPr/>
      </dsp:nvSpPr>
      <dsp:spPr>
        <a:xfrm>
          <a:off x="836757" y="1067415"/>
          <a:ext cx="2319375" cy="1534762"/>
        </a:xfrm>
        <a:custGeom>
          <a:avLst/>
          <a:gdLst/>
          <a:ahLst/>
          <a:cxnLst/>
          <a:rect l="0" t="0" r="0" b="0"/>
          <a:pathLst>
            <a:path>
              <a:moveTo>
                <a:pt x="2319375" y="0"/>
              </a:moveTo>
              <a:lnTo>
                <a:pt x="2319375" y="1359599"/>
              </a:lnTo>
              <a:lnTo>
                <a:pt x="0" y="1359599"/>
              </a:lnTo>
              <a:lnTo>
                <a:pt x="0" y="1534762"/>
              </a:lnTo>
            </a:path>
          </a:pathLst>
        </a:custGeom>
        <a:noFill/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EF0A36-8A58-460F-A8FE-0100E798E317}">
      <dsp:nvSpPr>
        <dsp:cNvPr id="0" name=""/>
        <dsp:cNvSpPr/>
      </dsp:nvSpPr>
      <dsp:spPr>
        <a:xfrm>
          <a:off x="2154629" y="233306"/>
          <a:ext cx="2003006" cy="834109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D54DF0-1B18-4FB6-AF2D-153FBE2B3B7A}">
      <dsp:nvSpPr>
        <dsp:cNvPr id="0" name=""/>
        <dsp:cNvSpPr/>
      </dsp:nvSpPr>
      <dsp:spPr>
        <a:xfrm>
          <a:off x="2154629" y="233306"/>
          <a:ext cx="2003006" cy="834109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4F62CE-9AA5-44E5-B9A1-0D02F7E33D64}">
      <dsp:nvSpPr>
        <dsp:cNvPr id="0" name=""/>
        <dsp:cNvSpPr/>
      </dsp:nvSpPr>
      <dsp:spPr>
        <a:xfrm>
          <a:off x="1153126" y="383445"/>
          <a:ext cx="4006012" cy="53383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700" b="1" kern="1200" dirty="0"/>
            <a:t>C</a:t>
          </a:r>
          <a:r>
            <a:rPr lang="es-CO" sz="1700" b="0" kern="1200" dirty="0"/>
            <a:t>OOPERAR</a:t>
          </a:r>
          <a:r>
            <a:rPr lang="es-CO" sz="1700" b="1" kern="1200" dirty="0"/>
            <a:t> – P</a:t>
          </a:r>
          <a:r>
            <a:rPr lang="es-CO" sz="1700" b="0" kern="1200" dirty="0"/>
            <a:t>OTENCIAR</a:t>
          </a:r>
          <a:r>
            <a:rPr lang="es-CO" sz="1700" b="1" kern="1200" dirty="0"/>
            <a:t>- P</a:t>
          </a:r>
          <a:r>
            <a:rPr lang="es-CO" sz="1700" b="0" kern="1200" dirty="0"/>
            <a:t>ROVOCAR</a:t>
          </a:r>
          <a:r>
            <a:rPr lang="es-CO" sz="1700" b="1" kern="1200" dirty="0"/>
            <a:t>  </a:t>
          </a:r>
        </a:p>
      </dsp:txBody>
      <dsp:txXfrm>
        <a:off x="1153126" y="383445"/>
        <a:ext cx="4006012" cy="533830"/>
      </dsp:txXfrm>
    </dsp:sp>
    <dsp:sp modelId="{E2DE4EFC-8E40-4BFE-B93D-F94FCBDAB273}">
      <dsp:nvSpPr>
        <dsp:cNvPr id="0" name=""/>
        <dsp:cNvSpPr/>
      </dsp:nvSpPr>
      <dsp:spPr>
        <a:xfrm>
          <a:off x="419702" y="2602178"/>
          <a:ext cx="834109" cy="834109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A63BD7-1B27-4A44-90E5-9D0DF0591CC7}">
      <dsp:nvSpPr>
        <dsp:cNvPr id="0" name=""/>
        <dsp:cNvSpPr/>
      </dsp:nvSpPr>
      <dsp:spPr>
        <a:xfrm>
          <a:off x="419702" y="2602178"/>
          <a:ext cx="834109" cy="834109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2215F6-5A5A-45B3-BF27-40AAA83A4E7A}">
      <dsp:nvSpPr>
        <dsp:cNvPr id="0" name=""/>
        <dsp:cNvSpPr/>
      </dsp:nvSpPr>
      <dsp:spPr>
        <a:xfrm>
          <a:off x="2647" y="2752317"/>
          <a:ext cx="1668219" cy="53383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b="0" kern="1200" dirty="0"/>
            <a:t>Aumento en la cobertura </a:t>
          </a:r>
        </a:p>
      </dsp:txBody>
      <dsp:txXfrm>
        <a:off x="2647" y="2752317"/>
        <a:ext cx="1668219" cy="533830"/>
      </dsp:txXfrm>
    </dsp:sp>
    <dsp:sp modelId="{DA8469CC-D73F-4D21-9C64-FF8174453256}">
      <dsp:nvSpPr>
        <dsp:cNvPr id="0" name=""/>
        <dsp:cNvSpPr/>
      </dsp:nvSpPr>
      <dsp:spPr>
        <a:xfrm>
          <a:off x="2438248" y="2602178"/>
          <a:ext cx="834109" cy="834109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01C8EC-137B-4D90-ADBF-C4ABF3F371D1}">
      <dsp:nvSpPr>
        <dsp:cNvPr id="0" name=""/>
        <dsp:cNvSpPr/>
      </dsp:nvSpPr>
      <dsp:spPr>
        <a:xfrm>
          <a:off x="2438248" y="2602178"/>
          <a:ext cx="834109" cy="834109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1565C5-129A-428C-BF6B-8625B5428416}">
      <dsp:nvSpPr>
        <dsp:cNvPr id="0" name=""/>
        <dsp:cNvSpPr/>
      </dsp:nvSpPr>
      <dsp:spPr>
        <a:xfrm>
          <a:off x="2021193" y="2752317"/>
          <a:ext cx="1668219" cy="53383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b="0" kern="1200" dirty="0"/>
            <a:t>Gestión efectiva del Riesgo en Salud </a:t>
          </a:r>
        </a:p>
      </dsp:txBody>
      <dsp:txXfrm>
        <a:off x="2021193" y="2752317"/>
        <a:ext cx="1668219" cy="533830"/>
      </dsp:txXfrm>
    </dsp:sp>
    <dsp:sp modelId="{77C11A81-29C1-4F63-AEFF-36F4ECCE5262}">
      <dsp:nvSpPr>
        <dsp:cNvPr id="0" name=""/>
        <dsp:cNvSpPr/>
      </dsp:nvSpPr>
      <dsp:spPr>
        <a:xfrm>
          <a:off x="4607208" y="2602178"/>
          <a:ext cx="1134939" cy="834109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B442E5-8E7D-4D72-8A65-8B846EFA1BCA}">
      <dsp:nvSpPr>
        <dsp:cNvPr id="0" name=""/>
        <dsp:cNvSpPr/>
      </dsp:nvSpPr>
      <dsp:spPr>
        <a:xfrm>
          <a:off x="4607208" y="2602178"/>
          <a:ext cx="1134939" cy="834109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17E6E4-8CCB-4903-B649-5B11100D4356}">
      <dsp:nvSpPr>
        <dsp:cNvPr id="0" name=""/>
        <dsp:cNvSpPr/>
      </dsp:nvSpPr>
      <dsp:spPr>
        <a:xfrm>
          <a:off x="4039738" y="2752317"/>
          <a:ext cx="2269879" cy="53383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b="0" kern="1200" dirty="0"/>
            <a:t>Participación de la población, en practicas de autocuidado.</a:t>
          </a:r>
        </a:p>
      </dsp:txBody>
      <dsp:txXfrm>
        <a:off x="4039738" y="2752317"/>
        <a:ext cx="2269879" cy="533830"/>
      </dsp:txXfrm>
    </dsp:sp>
    <dsp:sp modelId="{02AC95AD-7DFE-4546-90E9-C7C4A0F18FBF}">
      <dsp:nvSpPr>
        <dsp:cNvPr id="0" name=""/>
        <dsp:cNvSpPr/>
      </dsp:nvSpPr>
      <dsp:spPr>
        <a:xfrm>
          <a:off x="1574944" y="1255980"/>
          <a:ext cx="948015" cy="834109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2A0E63-D7AB-48DD-A149-3893126ABF77}">
      <dsp:nvSpPr>
        <dsp:cNvPr id="0" name=""/>
        <dsp:cNvSpPr/>
      </dsp:nvSpPr>
      <dsp:spPr>
        <a:xfrm>
          <a:off x="1574944" y="1255980"/>
          <a:ext cx="948015" cy="834109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E6341B-27EF-4762-A8B5-D2E2149B0CA9}">
      <dsp:nvSpPr>
        <dsp:cNvPr id="0" name=""/>
        <dsp:cNvSpPr/>
      </dsp:nvSpPr>
      <dsp:spPr>
        <a:xfrm>
          <a:off x="1100936" y="1406120"/>
          <a:ext cx="1896031" cy="53383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900" b="1" kern="1200" dirty="0"/>
            <a:t>SINERGIA </a:t>
          </a:r>
          <a:r>
            <a:rPr lang="es-CO" sz="1900" b="0" kern="1200" dirty="0"/>
            <a:t>DE ACTORES </a:t>
          </a:r>
        </a:p>
      </dsp:txBody>
      <dsp:txXfrm>
        <a:off x="1100936" y="1406120"/>
        <a:ext cx="1896031" cy="5338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47ACF-FA8B-D34A-AF27-4C9365DB5C73}" type="datetimeFigureOut">
              <a:rPr lang="es-CO" smtClean="0"/>
              <a:t>21/12/2022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A0DB87-A483-1844-A6F6-A9FF155AB65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35940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r>
              <a:rPr lang="es-MX" dirty="0"/>
              <a:t>ok</a:t>
            </a: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85251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r>
              <a:rPr lang="es-MX" dirty="0"/>
              <a:t>ok</a:t>
            </a: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31541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r>
              <a:rPr lang="es-MX" dirty="0"/>
              <a:t>ok</a:t>
            </a: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3640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r>
              <a:rPr lang="es-MX" dirty="0"/>
              <a:t>ok</a:t>
            </a: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5292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r>
              <a:rPr lang="es-MX" dirty="0"/>
              <a:t>ok</a:t>
            </a: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824779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r>
              <a:rPr lang="es-MX" dirty="0"/>
              <a:t>ok</a:t>
            </a: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41125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367CF5-96E1-E2A4-3131-40EBBEEDC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4FE08D8-C53D-0FB0-79AE-96AE2BB2B5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47F281D-C752-0ADC-7EE3-976B1F592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2BB5C-92E5-7448-A09A-B0E95F247EA6}" type="datetimeFigureOut">
              <a:rPr lang="es-CO" smtClean="0"/>
              <a:t>21/12/2022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BE9F1E1-B7F2-DE6D-8E66-42870F4AA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12285BC-E9B7-1704-A2B9-99FC76BB8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FE0D4-1DE2-AF4A-B93B-0245B59CD11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64560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CD925C-BFC2-D4E6-7DB7-AA8CB2243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7D8BD5B-5505-C833-2FB4-835E288D32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1720D98-8246-D4EA-AEA5-8D1B20FE9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2BB5C-92E5-7448-A09A-B0E95F247EA6}" type="datetimeFigureOut">
              <a:rPr lang="es-CO" smtClean="0"/>
              <a:t>21/12/2022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91161AA-41CD-8031-6B90-213B1261D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C83AAEF-E88C-67CB-97C2-AF22D61C7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FE0D4-1DE2-AF4A-B93B-0245B59CD11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01401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C2B7395-D93D-1629-C9B3-ACE146BDFC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5ED9FD2-9CBA-68C4-8E69-B91B175F47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B654B19-F2B2-DEE7-A4DB-FEFDD61AE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2BB5C-92E5-7448-A09A-B0E95F247EA6}" type="datetimeFigureOut">
              <a:rPr lang="es-CO" smtClean="0"/>
              <a:t>21/12/2022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E3C523-D5C2-E9D2-29D2-35036FA83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AF34A3-A296-765C-D3D3-5D718C011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FE0D4-1DE2-AF4A-B93B-0245B59CD11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13013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4A0A2E-DD76-9CD4-B3D2-F799E650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BD696BE-2B1A-C02E-43A9-D9BA3DEC15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4119357-3DDB-5307-4833-59AE30883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2BB5C-92E5-7448-A09A-B0E95F247EA6}" type="datetimeFigureOut">
              <a:rPr lang="es-CO" smtClean="0"/>
              <a:t>21/12/2022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4B6A6E0-763A-E83D-73E3-F10BF259C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3B60359-E40C-859F-379D-B35690366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FE0D4-1DE2-AF4A-B93B-0245B59CD11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19558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7BC605-91F0-FB7E-ABD5-82AC046E1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8CA2A6C-FD15-514B-9C46-E41C2FBF7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A2D6390-C99A-9FFB-33D4-C574B15B9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2BB5C-92E5-7448-A09A-B0E95F247EA6}" type="datetimeFigureOut">
              <a:rPr lang="es-CO" smtClean="0"/>
              <a:t>21/12/2022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3294A19-8376-1A36-2144-B20887D4D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E66B30-F16A-8F13-25E9-2F652CA30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FE0D4-1DE2-AF4A-B93B-0245B59CD11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55670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7F6C14-21F8-9F10-B520-3256587C7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999A04-D585-799A-6B12-14BA2FBFF8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7DFA7F3-2DAB-7174-E0C2-59EBC76DE3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127D865-C8A9-9F5E-D22B-4F709660A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2BB5C-92E5-7448-A09A-B0E95F247EA6}" type="datetimeFigureOut">
              <a:rPr lang="es-CO" smtClean="0"/>
              <a:t>21/12/2022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BC23496-3D8B-1058-1260-17D6EF27D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A0C535E-B94E-27F8-11B0-314592406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FE0D4-1DE2-AF4A-B93B-0245B59CD11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73307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0D1E85-D5B5-6432-5DE0-151379B3D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20173F0-B0B9-26D1-EDF0-EB85330D43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09BD53-B090-BE65-1DD8-FA6EBF6F11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A675ABD-D6A5-7616-12A2-8B56E5A03F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0D21578-4E98-B8A8-5DC8-9092310080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54AB3F3-2A2D-F4E5-89DE-30585A1A0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2BB5C-92E5-7448-A09A-B0E95F247EA6}" type="datetimeFigureOut">
              <a:rPr lang="es-CO" smtClean="0"/>
              <a:t>21/12/2022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B76F927-0FA8-F740-DA88-F5B89D274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EDD447E-E7B0-6B95-4B14-5A5A37212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FE0D4-1DE2-AF4A-B93B-0245B59CD11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22797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4EC4BC-58CE-933D-3E59-55E7AD156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2DE575B-53E3-6FA8-86C9-EF3876E08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2BB5C-92E5-7448-A09A-B0E95F247EA6}" type="datetimeFigureOut">
              <a:rPr lang="es-CO" smtClean="0"/>
              <a:t>21/12/2022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A9E04AB-0782-CB6B-0E46-7EFA6AF1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1AFED61-6A3B-9D04-1008-8209A47FE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FE0D4-1DE2-AF4A-B93B-0245B59CD11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96063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3A05670-5D69-35E8-ACD1-0DAEEF8EB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2BB5C-92E5-7448-A09A-B0E95F247EA6}" type="datetimeFigureOut">
              <a:rPr lang="es-CO" smtClean="0"/>
              <a:t>21/12/2022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1A56ED9-02E4-D2F2-BBBF-A4F081E27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C4286BC-25B0-1919-6D8D-B69992F6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FE0D4-1DE2-AF4A-B93B-0245B59CD11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96792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B6BCCB-CEE8-C2BB-B22C-741590DF3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15BC54F-9CD4-1F30-284E-7F48004557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5FE243B-AAF9-9F1E-DE43-8449246C2F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24E7B19-4F21-9BDA-C13E-822053F1E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2BB5C-92E5-7448-A09A-B0E95F247EA6}" type="datetimeFigureOut">
              <a:rPr lang="es-CO" smtClean="0"/>
              <a:t>21/12/2022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8ACA306-03EE-A8B8-A7E9-EF3A070EC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AC920BF-FE0D-9AC0-0632-1B6C6383E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FE0D4-1DE2-AF4A-B93B-0245B59CD11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27083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FDAD5E-C38D-81D7-15A3-A96451182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B22CC65-3328-8A15-9AE3-7EB0CD9560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D9CDE46-60EA-D68A-976B-956DB8DFC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F9A2198-DF49-FC64-D67C-8FBB6E2BB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2BB5C-92E5-7448-A09A-B0E95F247EA6}" type="datetimeFigureOut">
              <a:rPr lang="es-CO" smtClean="0"/>
              <a:t>21/12/2022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F4C902E-A521-AB74-A723-702004551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1DFEBDB-17A6-2D18-9F24-649D8A20D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FE0D4-1DE2-AF4A-B93B-0245B59CD11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99146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7940052-6248-2340-580E-7E32D105A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143DC0-7417-B18E-A0AD-2A8CC0CAB8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E8FC33F-3067-1FBF-D392-D9B4743FAA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C2BB5C-92E5-7448-A09A-B0E95F247EA6}" type="datetimeFigureOut">
              <a:rPr lang="es-CO" smtClean="0"/>
              <a:t>21/12/2022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A508517-3616-6BBA-E0C6-D8521925F9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AD0ECA0-420B-EEA3-4D6C-B6028CBEBC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FFE0D4-1DE2-AF4A-B93B-0245B59CD11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89923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1.xml"/><Relationship Id="rId12" Type="http://schemas.microsoft.com/office/2007/relationships/hdphoto" Target="../media/hdphoto1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11.png"/><Relationship Id="rId5" Type="http://schemas.openxmlformats.org/officeDocument/2006/relationships/diagramData" Target="../diagrams/data1.xml"/><Relationship Id="rId1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1.jpeg"/><Relationship Id="rId9" Type="http://schemas.microsoft.com/office/2007/relationships/diagramDrawing" Target="../diagrams/drawing1.xml"/><Relationship Id="rId1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2.xml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5.png"/><Relationship Id="rId5" Type="http://schemas.openxmlformats.org/officeDocument/2006/relationships/diagramData" Target="../diagrams/data2.xml"/><Relationship Id="rId10" Type="http://schemas.openxmlformats.org/officeDocument/2006/relationships/image" Target="../media/image13.png"/><Relationship Id="rId4" Type="http://schemas.openxmlformats.org/officeDocument/2006/relationships/image" Target="../media/image1.jpeg"/><Relationship Id="rId9" Type="http://schemas.microsoft.com/office/2007/relationships/diagramDrawing" Target="../diagrams/drawing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3.xml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11" Type="http://schemas.openxmlformats.org/officeDocument/2006/relationships/image" Target="../media/image6.png"/><Relationship Id="rId5" Type="http://schemas.openxmlformats.org/officeDocument/2006/relationships/diagramData" Target="../diagrams/data3.xml"/><Relationship Id="rId10" Type="http://schemas.openxmlformats.org/officeDocument/2006/relationships/image" Target="../media/image5.png"/><Relationship Id="rId4" Type="http://schemas.openxmlformats.org/officeDocument/2006/relationships/image" Target="../media/image1.jpeg"/><Relationship Id="rId9" Type="http://schemas.microsoft.com/office/2007/relationships/diagramDrawing" Target="../diagrams/drawing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4.xml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11" Type="http://schemas.openxmlformats.org/officeDocument/2006/relationships/image" Target="../media/image6.png"/><Relationship Id="rId5" Type="http://schemas.openxmlformats.org/officeDocument/2006/relationships/diagramData" Target="../diagrams/data4.xml"/><Relationship Id="rId10" Type="http://schemas.openxmlformats.org/officeDocument/2006/relationships/image" Target="../media/image5.png"/><Relationship Id="rId4" Type="http://schemas.openxmlformats.org/officeDocument/2006/relationships/image" Target="../media/image1.jpeg"/><Relationship Id="rId9" Type="http://schemas.microsoft.com/office/2007/relationships/diagramDrawing" Target="../diagrams/drawing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1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F60F686-2313-DC2A-3378-2CC9495DB8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94715" y="1165004"/>
            <a:ext cx="5334930" cy="2519588"/>
          </a:xfrm>
        </p:spPr>
        <p:txBody>
          <a:bodyPr>
            <a:normAutofit/>
          </a:bodyPr>
          <a:lstStyle/>
          <a:p>
            <a:r>
              <a:rPr lang="es-CO" sz="5300" b="1" dirty="0"/>
              <a:t>GRAN ENCUENTRO</a:t>
            </a:r>
            <a:br>
              <a:rPr lang="es-CO" b="1" dirty="0"/>
            </a:br>
            <a:r>
              <a:rPr lang="es-CO" sz="3100" b="1" dirty="0">
                <a:solidFill>
                  <a:srgbClr val="3C6C60"/>
                </a:solidFill>
              </a:rPr>
              <a:t>Nueva estrategia </a:t>
            </a:r>
            <a:br>
              <a:rPr lang="es-CO" sz="3100" b="1" dirty="0">
                <a:solidFill>
                  <a:srgbClr val="3C6C60"/>
                </a:solidFill>
              </a:rPr>
            </a:br>
            <a:r>
              <a:rPr lang="es-CO" sz="3100" b="1" dirty="0">
                <a:solidFill>
                  <a:srgbClr val="3C6C60"/>
                </a:solidFill>
              </a:rPr>
              <a:t>“del patio a la UAP- Unidad de Atención Primaria/ Área Sanidad”</a:t>
            </a:r>
            <a:endParaRPr lang="es-CO" b="1" dirty="0">
              <a:solidFill>
                <a:srgbClr val="3C6C60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CBC410E-1BF6-307D-A82B-44B57118B8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4715" y="3836197"/>
            <a:ext cx="5334931" cy="2189214"/>
          </a:xfrm>
        </p:spPr>
        <p:txBody>
          <a:bodyPr>
            <a:normAutofit fontScale="32500" lnSpcReduction="20000"/>
          </a:bodyPr>
          <a:lstStyle/>
          <a:p>
            <a:r>
              <a:rPr lang="es-CO" sz="6000" dirty="0"/>
              <a:t>Somos </a:t>
            </a:r>
            <a:r>
              <a:rPr lang="es-CO" sz="6000" i="1" dirty="0">
                <a:solidFill>
                  <a:srgbClr val="3C6C60"/>
                </a:solidFill>
              </a:rPr>
              <a:t>Salud Penitenciaria</a:t>
            </a:r>
            <a:r>
              <a:rPr lang="es-CO" sz="6000" dirty="0"/>
              <a:t>, </a:t>
            </a:r>
          </a:p>
          <a:p>
            <a:r>
              <a:rPr lang="es-CO" sz="6000" dirty="0"/>
              <a:t>!Porque </a:t>
            </a:r>
            <a:r>
              <a:rPr lang="es-CO" sz="6000" dirty="0">
                <a:solidFill>
                  <a:srgbClr val="3C6C60"/>
                </a:solidFill>
              </a:rPr>
              <a:t>TÚ</a:t>
            </a:r>
            <a:r>
              <a:rPr lang="es-CO" sz="6000" dirty="0"/>
              <a:t> lo has permitido!</a:t>
            </a:r>
          </a:p>
          <a:p>
            <a:endParaRPr lang="es-CO" dirty="0"/>
          </a:p>
          <a:p>
            <a:endParaRPr lang="es-CO" dirty="0"/>
          </a:p>
          <a:p>
            <a:endParaRPr lang="es-CO" dirty="0"/>
          </a:p>
          <a:p>
            <a:pPr algn="r"/>
            <a:r>
              <a:rPr lang="es-CO" sz="4300" dirty="0"/>
              <a:t>Diego Medina O</a:t>
            </a:r>
          </a:p>
          <a:p>
            <a:pPr algn="r"/>
            <a:r>
              <a:rPr lang="es-CO" sz="4300" dirty="0"/>
              <a:t>Gerencia del Fondo PPL</a:t>
            </a:r>
          </a:p>
          <a:p>
            <a:pPr algn="r"/>
            <a:r>
              <a:rPr lang="es-CO" sz="4300" dirty="0"/>
              <a:t>Diciembre 21 de 2022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oogle Shape;109;p2">
            <a:extLst>
              <a:ext uri="{FF2B5EF4-FFF2-40B4-BE49-F238E27FC236}">
                <a16:creationId xmlns:a16="http://schemas.microsoft.com/office/drawing/2014/main" id="{8DA55AE7-DF47-D3D5-1F8C-7B94EC61E2CA}"/>
              </a:ext>
            </a:extLst>
          </p:cNvPr>
          <p:cNvPicPr preferRelativeResize="0"/>
          <p:nvPr/>
        </p:nvPicPr>
        <p:blipFill rotWithShape="1">
          <a:blip r:embed="rId2"/>
          <a:srcRect t="1420" r="1" b="1"/>
          <a:stretch/>
        </p:blipFill>
        <p:spPr>
          <a:xfrm>
            <a:off x="631840" y="598720"/>
            <a:ext cx="5178249" cy="51782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  <a:noFill/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oogle Shape;104;p2" descr="Imagen que contiene Forma&#10;&#10;Descripción generada automáticamente">
            <a:extLst>
              <a:ext uri="{FF2B5EF4-FFF2-40B4-BE49-F238E27FC236}">
                <a16:creationId xmlns:a16="http://schemas.microsoft.com/office/drawing/2014/main" id="{048EA020-ED0E-2B09-D9CF-1166ACE3080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7932" y="10020414"/>
            <a:ext cx="1056641" cy="1064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05;p2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C616BE23-3239-3CF5-E855-16DC68540E4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91799" y="10020414"/>
            <a:ext cx="2440976" cy="1064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06;p2">
            <a:extLst>
              <a:ext uri="{FF2B5EF4-FFF2-40B4-BE49-F238E27FC236}">
                <a16:creationId xmlns:a16="http://schemas.microsoft.com/office/drawing/2014/main" id="{8FFCCB12-221B-7246-F211-D05AA3EF590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4373" y="7009605"/>
            <a:ext cx="368300" cy="2019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4682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oogle Shape;85;p1"/>
          <p:cNvGrpSpPr/>
          <p:nvPr/>
        </p:nvGrpSpPr>
        <p:grpSpPr>
          <a:xfrm>
            <a:off x="1436220" y="1410995"/>
            <a:ext cx="10138953" cy="3436967"/>
            <a:chOff x="0" y="-9525"/>
            <a:chExt cx="12220503" cy="8186578"/>
          </a:xfrm>
        </p:grpSpPr>
        <p:sp>
          <p:nvSpPr>
            <p:cNvPr id="86" name="Google Shape;86;p1"/>
            <p:cNvSpPr txBox="1"/>
            <p:nvPr/>
          </p:nvSpPr>
          <p:spPr>
            <a:xfrm>
              <a:off x="0" y="-9525"/>
              <a:ext cx="6679516" cy="8794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defTabSz="609630">
                <a:lnSpc>
                  <a:spcPct val="120006"/>
                </a:lnSpc>
                <a:buClr>
                  <a:srgbClr val="000000"/>
                </a:buClr>
                <a:defRPr/>
              </a:pPr>
              <a:endParaRPr sz="1999" kern="0">
                <a:solidFill>
                  <a:srgbClr val="04353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1"/>
            <p:cNvSpPr txBox="1"/>
            <p:nvPr/>
          </p:nvSpPr>
          <p:spPr>
            <a:xfrm>
              <a:off x="0" y="1149800"/>
              <a:ext cx="12220503" cy="26881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defTabSz="609630">
                <a:lnSpc>
                  <a:spcPct val="110000"/>
                </a:lnSpc>
                <a:buClr>
                  <a:srgbClr val="000000"/>
                </a:buClr>
                <a:defRPr/>
              </a:pPr>
              <a:endParaRPr sz="6667" kern="0">
                <a:solidFill>
                  <a:srgbClr val="04353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1"/>
            <p:cNvSpPr txBox="1"/>
            <p:nvPr/>
          </p:nvSpPr>
          <p:spPr>
            <a:xfrm>
              <a:off x="0" y="7218983"/>
              <a:ext cx="12220503" cy="9580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defTabSz="609630">
                <a:lnSpc>
                  <a:spcPct val="139964"/>
                </a:lnSpc>
                <a:buClr>
                  <a:srgbClr val="000000"/>
                </a:buClr>
                <a:defRPr/>
              </a:pPr>
              <a:endParaRPr sz="1867" kern="0">
                <a:solidFill>
                  <a:srgbClr val="04353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91" name="Google Shape;9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367" y="4598807"/>
            <a:ext cx="245533" cy="134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0571" y="25688"/>
            <a:ext cx="959658" cy="97314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F783F8AA-7F25-4F76-A5DB-00F853E5DD01}"/>
              </a:ext>
            </a:extLst>
          </p:cNvPr>
          <p:cNvSpPr txBox="1"/>
          <p:nvPr/>
        </p:nvSpPr>
        <p:spPr>
          <a:xfrm>
            <a:off x="220133" y="2307747"/>
            <a:ext cx="1156375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7000" b="1" dirty="0">
                <a:solidFill>
                  <a:schemeClr val="accent6"/>
                </a:solidFill>
              </a:rPr>
              <a:t>¡JUNTOS HACEMOS SINERGIA! </a:t>
            </a:r>
          </a:p>
          <a:p>
            <a:pPr algn="ctr"/>
            <a:r>
              <a:rPr lang="es-CO" sz="3800" b="1" i="1" dirty="0"/>
              <a:t>Estrategia: “Del Patio a la Unidad de Atención Primaria y de la Unidad de Atención Primaria al Patio (UAP)”.</a:t>
            </a:r>
            <a:endParaRPr lang="es-CO" sz="3800" i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D3556C6-4776-4D4C-BE15-D5EB8E037137}"/>
              </a:ext>
            </a:extLst>
          </p:cNvPr>
          <p:cNvSpPr txBox="1"/>
          <p:nvPr/>
        </p:nvSpPr>
        <p:spPr>
          <a:xfrm>
            <a:off x="7572375" y="5605737"/>
            <a:ext cx="4417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dirty="0"/>
              <a:t>Colombia, Diciembre 21 de  2022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8525A21C-2425-4CFE-A195-761F4008C648}"/>
              </a:ext>
            </a:extLst>
          </p:cNvPr>
          <p:cNvGrpSpPr/>
          <p:nvPr/>
        </p:nvGrpSpPr>
        <p:grpSpPr>
          <a:xfrm>
            <a:off x="0" y="6036624"/>
            <a:ext cx="12192000" cy="1336123"/>
            <a:chOff x="0" y="6036624"/>
            <a:chExt cx="12192000" cy="1336123"/>
          </a:xfrm>
        </p:grpSpPr>
        <p:sp>
          <p:nvSpPr>
            <p:cNvPr id="84" name="Google Shape;84;p1"/>
            <p:cNvSpPr/>
            <p:nvPr/>
          </p:nvSpPr>
          <p:spPr>
            <a:xfrm>
              <a:off x="0" y="6036624"/>
              <a:ext cx="12192000" cy="1336123"/>
            </a:xfrm>
            <a:custGeom>
              <a:avLst/>
              <a:gdLst/>
              <a:ahLst/>
              <a:cxnLst/>
              <a:rect l="l" t="t" r="r" b="b"/>
              <a:pathLst>
                <a:path w="6186311" h="677958" extrusionOk="0">
                  <a:moveTo>
                    <a:pt x="6061851" y="677957"/>
                  </a:moveTo>
                  <a:lnTo>
                    <a:pt x="124460" y="677957"/>
                  </a:lnTo>
                  <a:cubicBezTo>
                    <a:pt x="55880" y="677957"/>
                    <a:pt x="0" y="622077"/>
                    <a:pt x="0" y="55349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061851" y="0"/>
                  </a:lnTo>
                  <a:cubicBezTo>
                    <a:pt x="6130431" y="0"/>
                    <a:pt x="6186311" y="55880"/>
                    <a:pt x="6186311" y="124460"/>
                  </a:cubicBezTo>
                  <a:lnTo>
                    <a:pt x="6186311" y="553498"/>
                  </a:lnTo>
                  <a:cubicBezTo>
                    <a:pt x="6186311" y="622078"/>
                    <a:pt x="6130431" y="677958"/>
                    <a:pt x="6061851" y="677958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defRPr/>
              </a:pPr>
              <a:endParaRPr sz="9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4" name="Picture 3" descr="Instituto Nacional Penitenciario y Carcelario- INPEC">
              <a:extLst>
                <a:ext uri="{FF2B5EF4-FFF2-40B4-BE49-F238E27FC236}">
                  <a16:creationId xmlns:a16="http://schemas.microsoft.com/office/drawing/2014/main" id="{1E090B3D-17C7-4C25-B8C9-81A6BC93CF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9985" y="6519723"/>
              <a:ext cx="1303665" cy="461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5" descr="Home | USPEC">
              <a:extLst>
                <a:ext uri="{FF2B5EF4-FFF2-40B4-BE49-F238E27FC236}">
                  <a16:creationId xmlns:a16="http://schemas.microsoft.com/office/drawing/2014/main" id="{EA9AE7F0-854D-48F9-8711-0C78A80F60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4958" y="6541112"/>
              <a:ext cx="2026262" cy="4399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9E23D099-F165-40D5-8DB7-AF8769267184}"/>
                </a:ext>
              </a:extLst>
            </p:cNvPr>
            <p:cNvSpPr txBox="1"/>
            <p:nvPr/>
          </p:nvSpPr>
          <p:spPr>
            <a:xfrm>
              <a:off x="53018" y="6568577"/>
              <a:ext cx="14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b="1" dirty="0"/>
                <a:t>Apoyan </a:t>
              </a:r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CA057887-7169-48AC-87EB-10E1988B027A}"/>
                </a:ext>
              </a:extLst>
            </p:cNvPr>
            <p:cNvSpPr txBox="1"/>
            <p:nvPr/>
          </p:nvSpPr>
          <p:spPr>
            <a:xfrm>
              <a:off x="4663747" y="6541112"/>
              <a:ext cx="26765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b="1" dirty="0">
                  <a:solidFill>
                    <a:schemeClr val="bg1">
                      <a:lumMod val="50000"/>
                    </a:schemeClr>
                  </a:solidFill>
                </a:rPr>
                <a:t>Operadores Regionales </a:t>
              </a:r>
            </a:p>
          </p:txBody>
        </p:sp>
        <p:sp>
          <p:nvSpPr>
            <p:cNvPr id="38" name="CuadroTexto 37">
              <a:extLst>
                <a:ext uri="{FF2B5EF4-FFF2-40B4-BE49-F238E27FC236}">
                  <a16:creationId xmlns:a16="http://schemas.microsoft.com/office/drawing/2014/main" id="{D845B6DE-A785-40DB-84D7-621C0592DF9C}"/>
                </a:ext>
              </a:extLst>
            </p:cNvPr>
            <p:cNvSpPr txBox="1"/>
            <p:nvPr/>
          </p:nvSpPr>
          <p:spPr>
            <a:xfrm>
              <a:off x="7619110" y="6556489"/>
              <a:ext cx="14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b="1" dirty="0"/>
                <a:t>Organizan </a:t>
              </a:r>
            </a:p>
          </p:txBody>
        </p:sp>
        <p:pic>
          <p:nvPicPr>
            <p:cNvPr id="39" name="Google Shape;94;p1">
              <a:extLst>
                <a:ext uri="{FF2B5EF4-FFF2-40B4-BE49-F238E27FC236}">
                  <a16:creationId xmlns:a16="http://schemas.microsoft.com/office/drawing/2014/main" id="{E8DC44C4-92A5-BBBC-2422-EB999552F776}"/>
                </a:ext>
              </a:extLst>
            </p:cNvPr>
            <p:cNvPicPr preferRelativeResize="0"/>
            <p:nvPr/>
          </p:nvPicPr>
          <p:blipFill rotWithShape="1">
            <a:blip r:embed="rId4">
              <a:alphaModFix amt="35000"/>
            </a:blip>
            <a:srcRect/>
            <a:stretch/>
          </p:blipFill>
          <p:spPr>
            <a:xfrm>
              <a:off x="9249061" y="6281519"/>
              <a:ext cx="1105694" cy="90671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0" name="Google Shape;89;p1" descr="Imagen que contiene Forma&#10;&#10;Descripción generada automáticamente">
            <a:extLst>
              <a:ext uri="{FF2B5EF4-FFF2-40B4-BE49-F238E27FC236}">
                <a16:creationId xmlns:a16="http://schemas.microsoft.com/office/drawing/2014/main" id="{7552106E-D92E-1F60-02E9-C9FC7CAA48D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759627" y="6275299"/>
            <a:ext cx="1105694" cy="8587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6935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C475749F-F487-4EFB-ABC7-C1359590E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D7388AA-C7D7-9724-B1C4-9B2714C3B9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73615" y="2277005"/>
            <a:ext cx="4792938" cy="3434364"/>
          </a:xfrm>
        </p:spPr>
        <p:txBody>
          <a:bodyPr>
            <a:normAutofit/>
          </a:bodyPr>
          <a:lstStyle/>
          <a:p>
            <a:r>
              <a:rPr lang="es-CO" sz="4800" dirty="0"/>
              <a:t>Hacer visible el </a:t>
            </a:r>
            <a:r>
              <a:rPr lang="es-CO" sz="4800" b="1" dirty="0">
                <a:solidFill>
                  <a:srgbClr val="3C6C60"/>
                </a:solidFill>
              </a:rPr>
              <a:t>Derecho en Salud</a:t>
            </a:r>
            <a:br>
              <a:rPr lang="es-CO" sz="4800" b="1" dirty="0">
                <a:solidFill>
                  <a:srgbClr val="3C6C60"/>
                </a:solidFill>
              </a:rPr>
            </a:br>
            <a:r>
              <a:rPr lang="es-CO" sz="4800" b="1" dirty="0">
                <a:solidFill>
                  <a:srgbClr val="3C6C60"/>
                </a:solidFill>
              </a:rPr>
              <a:t>Penitenciaria</a:t>
            </a:r>
          </a:p>
        </p:txBody>
      </p:sp>
      <p:pic>
        <p:nvPicPr>
          <p:cNvPr id="7" name="Marcador de contenido 4">
            <a:extLst>
              <a:ext uri="{FF2B5EF4-FFF2-40B4-BE49-F238E27FC236}">
                <a16:creationId xmlns:a16="http://schemas.microsoft.com/office/drawing/2014/main" id="{661D2E09-0F90-01F4-7A74-A6C5EEA9B5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54" r="16633" b="-5"/>
          <a:stretch/>
        </p:blipFill>
        <p:spPr>
          <a:xfrm>
            <a:off x="5498278" y="1301313"/>
            <a:ext cx="2888477" cy="2529942"/>
          </a:xfrm>
          <a:custGeom>
            <a:avLst/>
            <a:gdLst/>
            <a:ahLst/>
            <a:cxnLst/>
            <a:rect l="l" t="t" r="r" b="b"/>
            <a:pathLst>
              <a:path w="2298408" h="2013116">
                <a:moveTo>
                  <a:pt x="655742" y="0"/>
                </a:moveTo>
                <a:cubicBezTo>
                  <a:pt x="1644875" y="0"/>
                  <a:pt x="1644875" y="0"/>
                  <a:pt x="1644875" y="0"/>
                </a:cubicBezTo>
                <a:cubicBezTo>
                  <a:pt x="1694920" y="0"/>
                  <a:pt x="1759685" y="34910"/>
                  <a:pt x="1786179" y="78547"/>
                </a:cubicBezTo>
                <a:cubicBezTo>
                  <a:pt x="2280745" y="925103"/>
                  <a:pt x="2280745" y="925103"/>
                  <a:pt x="2280745" y="925103"/>
                </a:cubicBezTo>
                <a:cubicBezTo>
                  <a:pt x="2304296" y="971649"/>
                  <a:pt x="2304296" y="1041468"/>
                  <a:pt x="2280745" y="1088014"/>
                </a:cubicBezTo>
                <a:cubicBezTo>
                  <a:pt x="1786179" y="1934570"/>
                  <a:pt x="1786179" y="1934570"/>
                  <a:pt x="1786179" y="1934570"/>
                </a:cubicBezTo>
                <a:cubicBezTo>
                  <a:pt x="1759685" y="1978207"/>
                  <a:pt x="1694920" y="2013116"/>
                  <a:pt x="1644875" y="2013116"/>
                </a:cubicBezTo>
                <a:lnTo>
                  <a:pt x="655742" y="2013116"/>
                </a:lnTo>
                <a:cubicBezTo>
                  <a:pt x="602753" y="2013116"/>
                  <a:pt x="537989" y="1978207"/>
                  <a:pt x="514438" y="1934570"/>
                </a:cubicBezTo>
                <a:cubicBezTo>
                  <a:pt x="19872" y="1088014"/>
                  <a:pt x="19872" y="1088014"/>
                  <a:pt x="19872" y="1088014"/>
                </a:cubicBezTo>
                <a:cubicBezTo>
                  <a:pt x="-6623" y="1041468"/>
                  <a:pt x="-6623" y="971649"/>
                  <a:pt x="19872" y="925103"/>
                </a:cubicBezTo>
                <a:cubicBezTo>
                  <a:pt x="514438" y="78547"/>
                  <a:pt x="514438" y="78547"/>
                  <a:pt x="514438" y="78547"/>
                </a:cubicBezTo>
                <a:cubicBezTo>
                  <a:pt x="537989" y="34910"/>
                  <a:pt x="602753" y="0"/>
                  <a:pt x="655742" y="0"/>
                </a:cubicBezTo>
                <a:close/>
              </a:path>
            </a:pathLst>
          </a:cu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579315F-F932-6F1D-7D93-74B9291181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516" r="-2" b="23513"/>
          <a:stretch/>
        </p:blipFill>
        <p:spPr>
          <a:xfrm>
            <a:off x="2" y="1"/>
            <a:ext cx="6948167" cy="2456679"/>
          </a:xfrm>
          <a:custGeom>
            <a:avLst/>
            <a:gdLst/>
            <a:ahLst/>
            <a:cxnLst/>
            <a:rect l="l" t="t" r="r" b="b"/>
            <a:pathLst>
              <a:path w="6948167" h="2456679">
                <a:moveTo>
                  <a:pt x="6948167" y="603033"/>
                </a:moveTo>
                <a:lnTo>
                  <a:pt x="6948167" y="617220"/>
                </a:lnTo>
                <a:lnTo>
                  <a:pt x="6946213" y="610127"/>
                </a:lnTo>
                <a:close/>
                <a:moveTo>
                  <a:pt x="0" y="0"/>
                </a:moveTo>
                <a:lnTo>
                  <a:pt x="6766605" y="0"/>
                </a:lnTo>
                <a:lnTo>
                  <a:pt x="6638979" y="219780"/>
                </a:lnTo>
                <a:cubicBezTo>
                  <a:pt x="5552228" y="2091240"/>
                  <a:pt x="5552228" y="2091240"/>
                  <a:pt x="5552228" y="2091240"/>
                </a:cubicBezTo>
                <a:cubicBezTo>
                  <a:pt x="5429962" y="2317464"/>
                  <a:pt x="5185434" y="2456679"/>
                  <a:pt x="4932171" y="2456679"/>
                </a:cubicBezTo>
                <a:cubicBezTo>
                  <a:pt x="888708" y="2456679"/>
                  <a:pt x="888708" y="2456679"/>
                  <a:pt x="888708" y="2456679"/>
                </a:cubicBezTo>
                <a:cubicBezTo>
                  <a:pt x="626713" y="2456679"/>
                  <a:pt x="390917" y="2317464"/>
                  <a:pt x="259919" y="2091240"/>
                </a:cubicBezTo>
                <a:cubicBezTo>
                  <a:pt x="196877" y="1982206"/>
                  <a:pt x="135804" y="1876580"/>
                  <a:pt x="76640" y="1774254"/>
                </a:cubicBezTo>
                <a:lnTo>
                  <a:pt x="0" y="1641704"/>
                </a:lnTo>
                <a:close/>
              </a:path>
            </a:pathLst>
          </a:cu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9E94656-11B7-BF1A-DB8C-EDA50C07D5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2" b="1843"/>
          <a:stretch/>
        </p:blipFill>
        <p:spPr>
          <a:xfrm>
            <a:off x="2" y="2619612"/>
            <a:ext cx="7676573" cy="4238389"/>
          </a:xfrm>
          <a:custGeom>
            <a:avLst/>
            <a:gdLst/>
            <a:ahLst/>
            <a:cxnLst/>
            <a:rect l="l" t="t" r="r" b="b"/>
            <a:pathLst>
              <a:path w="7676573" h="4238389">
                <a:moveTo>
                  <a:pt x="6948167" y="1839459"/>
                </a:moveTo>
                <a:lnTo>
                  <a:pt x="6948167" y="1853646"/>
                </a:lnTo>
                <a:lnTo>
                  <a:pt x="6946213" y="1846552"/>
                </a:lnTo>
                <a:close/>
                <a:moveTo>
                  <a:pt x="888708" y="0"/>
                </a:moveTo>
                <a:cubicBezTo>
                  <a:pt x="888708" y="0"/>
                  <a:pt x="888708" y="0"/>
                  <a:pt x="4932171" y="0"/>
                </a:cubicBezTo>
                <a:cubicBezTo>
                  <a:pt x="5185434" y="0"/>
                  <a:pt x="5429962" y="139215"/>
                  <a:pt x="5552228" y="365439"/>
                </a:cubicBezTo>
                <a:cubicBezTo>
                  <a:pt x="5552228" y="365439"/>
                  <a:pt x="5552228" y="365439"/>
                  <a:pt x="7578324" y="3854515"/>
                </a:cubicBezTo>
                <a:cubicBezTo>
                  <a:pt x="7643823" y="3963277"/>
                  <a:pt x="7676573" y="4087266"/>
                  <a:pt x="7676573" y="4211255"/>
                </a:cubicBezTo>
                <a:lnTo>
                  <a:pt x="7672952" y="4238389"/>
                </a:lnTo>
                <a:lnTo>
                  <a:pt x="0" y="4238389"/>
                </a:lnTo>
                <a:lnTo>
                  <a:pt x="0" y="814976"/>
                </a:lnTo>
                <a:lnTo>
                  <a:pt x="76640" y="682425"/>
                </a:lnTo>
                <a:cubicBezTo>
                  <a:pt x="135804" y="580099"/>
                  <a:pt x="196877" y="474473"/>
                  <a:pt x="259919" y="365439"/>
                </a:cubicBezTo>
                <a:cubicBezTo>
                  <a:pt x="390917" y="139215"/>
                  <a:pt x="626713" y="0"/>
                  <a:pt x="88870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8032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oogle Shape;85;p1"/>
          <p:cNvGrpSpPr/>
          <p:nvPr/>
        </p:nvGrpSpPr>
        <p:grpSpPr>
          <a:xfrm>
            <a:off x="1436220" y="1410995"/>
            <a:ext cx="10138953" cy="3436967"/>
            <a:chOff x="0" y="-9525"/>
            <a:chExt cx="12220503" cy="8186578"/>
          </a:xfrm>
        </p:grpSpPr>
        <p:sp>
          <p:nvSpPr>
            <p:cNvPr id="86" name="Google Shape;86;p1"/>
            <p:cNvSpPr txBox="1"/>
            <p:nvPr/>
          </p:nvSpPr>
          <p:spPr>
            <a:xfrm>
              <a:off x="0" y="-9525"/>
              <a:ext cx="6679516" cy="8794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defTabSz="609630">
                <a:lnSpc>
                  <a:spcPct val="120006"/>
                </a:lnSpc>
                <a:buClr>
                  <a:srgbClr val="000000"/>
                </a:buClr>
                <a:defRPr/>
              </a:pPr>
              <a:endParaRPr sz="1999" kern="0">
                <a:solidFill>
                  <a:srgbClr val="04353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1"/>
            <p:cNvSpPr txBox="1"/>
            <p:nvPr/>
          </p:nvSpPr>
          <p:spPr>
            <a:xfrm>
              <a:off x="0" y="1149800"/>
              <a:ext cx="12220503" cy="26881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defTabSz="609630">
                <a:lnSpc>
                  <a:spcPct val="110000"/>
                </a:lnSpc>
                <a:buClr>
                  <a:srgbClr val="000000"/>
                </a:buClr>
                <a:defRPr/>
              </a:pPr>
              <a:endParaRPr sz="6667" kern="0">
                <a:solidFill>
                  <a:srgbClr val="04353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1"/>
            <p:cNvSpPr txBox="1"/>
            <p:nvPr/>
          </p:nvSpPr>
          <p:spPr>
            <a:xfrm>
              <a:off x="0" y="7218983"/>
              <a:ext cx="12220503" cy="9580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defTabSz="609630">
                <a:lnSpc>
                  <a:spcPct val="139964"/>
                </a:lnSpc>
                <a:buClr>
                  <a:srgbClr val="000000"/>
                </a:buClr>
                <a:defRPr/>
              </a:pPr>
              <a:endParaRPr sz="1867" kern="0">
                <a:solidFill>
                  <a:srgbClr val="04353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91" name="Google Shape;9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367" y="4598807"/>
            <a:ext cx="245533" cy="134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0571" y="25688"/>
            <a:ext cx="959658" cy="97314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27406780-3796-450D-8C1C-DDA723868604}"/>
              </a:ext>
            </a:extLst>
          </p:cNvPr>
          <p:cNvGraphicFramePr/>
          <p:nvPr/>
        </p:nvGraphicFramePr>
        <p:xfrm>
          <a:off x="2614518" y="1515555"/>
          <a:ext cx="7233307" cy="46856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9" name="Grupo 8">
            <a:extLst>
              <a:ext uri="{FF2B5EF4-FFF2-40B4-BE49-F238E27FC236}">
                <a16:creationId xmlns:a16="http://schemas.microsoft.com/office/drawing/2014/main" id="{3E7D7B54-F633-4458-AC95-CBCD9B5585B7}"/>
              </a:ext>
            </a:extLst>
          </p:cNvPr>
          <p:cNvGrpSpPr/>
          <p:nvPr/>
        </p:nvGrpSpPr>
        <p:grpSpPr>
          <a:xfrm>
            <a:off x="2614518" y="1326960"/>
            <a:ext cx="7580525" cy="3174161"/>
            <a:chOff x="1762257" y="126355"/>
            <a:chExt cx="8974471" cy="4059322"/>
          </a:xfrm>
        </p:grpSpPr>
        <p:sp>
          <p:nvSpPr>
            <p:cNvPr id="5" name="Flecha: curvada hacia abajo 4">
              <a:extLst>
                <a:ext uri="{FF2B5EF4-FFF2-40B4-BE49-F238E27FC236}">
                  <a16:creationId xmlns:a16="http://schemas.microsoft.com/office/drawing/2014/main" id="{87BAEEAB-890A-496B-9E02-7EB99C30BC2A}"/>
                </a:ext>
              </a:extLst>
            </p:cNvPr>
            <p:cNvSpPr/>
            <p:nvPr/>
          </p:nvSpPr>
          <p:spPr>
            <a:xfrm>
              <a:off x="1762257" y="126355"/>
              <a:ext cx="8868638" cy="4059322"/>
            </a:xfrm>
            <a:prstGeom prst="curvedDownArrow">
              <a:avLst>
                <a:gd name="adj1" fmla="val 25000"/>
                <a:gd name="adj2" fmla="val 50000"/>
                <a:gd name="adj3" fmla="val 8468"/>
              </a:avLst>
            </a:prstGeom>
            <a:solidFill>
              <a:schemeClr val="accent6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schemeClr val="tx1"/>
                </a:solidFill>
              </a:endParaRPr>
            </a:p>
          </p:txBody>
        </p:sp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752893E1-F43D-4807-87AF-042087737C89}"/>
                </a:ext>
              </a:extLst>
            </p:cNvPr>
            <p:cNvSpPr/>
            <p:nvPr/>
          </p:nvSpPr>
          <p:spPr>
            <a:xfrm>
              <a:off x="8563555" y="3804014"/>
              <a:ext cx="2173173" cy="3816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10" name="CuadroTexto 9">
            <a:extLst>
              <a:ext uri="{FF2B5EF4-FFF2-40B4-BE49-F238E27FC236}">
                <a16:creationId xmlns:a16="http://schemas.microsoft.com/office/drawing/2014/main" id="{F783F8AA-7F25-4F76-A5DB-00F853E5DD01}"/>
              </a:ext>
            </a:extLst>
          </p:cNvPr>
          <p:cNvSpPr txBox="1"/>
          <p:nvPr/>
        </p:nvSpPr>
        <p:spPr>
          <a:xfrm>
            <a:off x="2315299" y="333584"/>
            <a:ext cx="7879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/>
              <a:t>ETAPA DIAGNÓSTICA</a:t>
            </a:r>
            <a:endParaRPr lang="es-CO" sz="240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84546B8-0514-4D98-A7B1-4B4BEFCB205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9498" t="15900" r="61328" b="34367"/>
          <a:stretch/>
        </p:blipFill>
        <p:spPr>
          <a:xfrm>
            <a:off x="3957194" y="2821533"/>
            <a:ext cx="249914" cy="786709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73745FB7-AAAD-4E23-B3DC-4F8EDF3FC1D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9498" t="15900" r="61328" b="34367"/>
          <a:stretch/>
        </p:blipFill>
        <p:spPr>
          <a:xfrm>
            <a:off x="7308846" y="1946454"/>
            <a:ext cx="249914" cy="786709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981AE20C-B893-486B-BB8E-EB0CFF1BB46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9498" t="15900" r="61328" b="34367"/>
          <a:stretch/>
        </p:blipFill>
        <p:spPr>
          <a:xfrm>
            <a:off x="4828583" y="1935636"/>
            <a:ext cx="249914" cy="786709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4FCF1DAA-69CE-4E1F-9369-2D6A1AFB9DA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9498" t="15900" r="61328" b="34367"/>
          <a:stretch/>
        </p:blipFill>
        <p:spPr>
          <a:xfrm>
            <a:off x="8123013" y="3113540"/>
            <a:ext cx="249914" cy="786709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F333AF5F-E032-44A7-971C-5376B3E14D9F}"/>
              </a:ext>
            </a:extLst>
          </p:cNvPr>
          <p:cNvSpPr txBox="1"/>
          <p:nvPr/>
        </p:nvSpPr>
        <p:spPr>
          <a:xfrm>
            <a:off x="4121648" y="2656961"/>
            <a:ext cx="666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/>
              <a:t>H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5B3986CC-91F0-4F06-B866-8AB61CEA85DB}"/>
              </a:ext>
            </a:extLst>
          </p:cNvPr>
          <p:cNvSpPr txBox="1"/>
          <p:nvPr/>
        </p:nvSpPr>
        <p:spPr>
          <a:xfrm>
            <a:off x="4914627" y="1793026"/>
            <a:ext cx="666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/>
              <a:t>D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ADAE7FE8-17A5-43D4-BD2D-0188D85DEF3B}"/>
              </a:ext>
            </a:extLst>
          </p:cNvPr>
          <p:cNvSpPr txBox="1"/>
          <p:nvPr/>
        </p:nvSpPr>
        <p:spPr>
          <a:xfrm>
            <a:off x="6841364" y="1764329"/>
            <a:ext cx="666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/>
              <a:t>G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094C217A-3D6F-4511-A899-162885CDEB22}"/>
              </a:ext>
            </a:extLst>
          </p:cNvPr>
          <p:cNvSpPr txBox="1"/>
          <p:nvPr/>
        </p:nvSpPr>
        <p:spPr>
          <a:xfrm>
            <a:off x="7708652" y="2821533"/>
            <a:ext cx="666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/>
              <a:t>P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6698542F-051D-47AC-BCEA-02741933D387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385" b="95000" l="0" r="95385">
                        <a14:foregroundMark x1="40769" y1="56154" x2="40769" y2="56154"/>
                        <a14:foregroundMark x1="40000" y1="77308" x2="40000" y2="77308"/>
                        <a14:foregroundMark x1="11538" y1="57308" x2="11538" y2="57308"/>
                        <a14:foregroundMark x1="18077" y1="35385" x2="18077" y2="35385"/>
                        <a14:foregroundMark x1="13846" y1="66154" x2="13846" y2="66154"/>
                        <a14:foregroundMark x1="42692" y1="16923" x2="42692" y2="16923"/>
                        <a14:foregroundMark x1="40385" y1="33846" x2="40385" y2="33846"/>
                        <a14:foregroundMark x1="69231" y1="36538" x2="69231" y2="36538"/>
                        <a14:foregroundMark x1="86923" y1="24615" x2="86923" y2="24615"/>
                        <a14:foregroundMark x1="89231" y1="48846" x2="89231" y2="48846"/>
                        <a14:foregroundMark x1="38077" y1="5385" x2="38077" y2="5385"/>
                        <a14:foregroundMark x1="9615" y1="70000" x2="9615" y2="70000"/>
                        <a14:foregroundMark x1="34231" y1="81538" x2="34231" y2="81538"/>
                        <a14:foregroundMark x1="41538" y1="95000" x2="41538" y2="95000"/>
                        <a14:foregroundMark x1="95769" y1="55000" x2="95769" y2="55000"/>
                        <a14:foregroundMark x1="75000" y1="77308" x2="75000" y2="77308"/>
                        <a14:foregroundMark x1="0" y1="72308" x2="0" y2="723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82353" y="2914040"/>
            <a:ext cx="1003668" cy="100366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E06C9499-F6E7-447C-A4EB-35966832470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02190" y="2147337"/>
            <a:ext cx="331170" cy="329164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D429454D-2BF8-45A7-8A94-DBB7867AAF6B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385" b="95000" l="0" r="95385">
                        <a14:foregroundMark x1="40769" y1="56154" x2="40769" y2="56154"/>
                        <a14:foregroundMark x1="40000" y1="77308" x2="40000" y2="77308"/>
                        <a14:foregroundMark x1="11538" y1="57308" x2="11538" y2="57308"/>
                        <a14:foregroundMark x1="18077" y1="35385" x2="18077" y2="35385"/>
                        <a14:foregroundMark x1="13846" y1="66154" x2="13846" y2="66154"/>
                        <a14:foregroundMark x1="42692" y1="16923" x2="42692" y2="16923"/>
                        <a14:foregroundMark x1="40385" y1="33846" x2="40385" y2="33846"/>
                        <a14:foregroundMark x1="69231" y1="36538" x2="69231" y2="36538"/>
                        <a14:foregroundMark x1="86923" y1="24615" x2="86923" y2="24615"/>
                        <a14:foregroundMark x1="89231" y1="48846" x2="89231" y2="48846"/>
                        <a14:foregroundMark x1="38077" y1="5385" x2="38077" y2="5385"/>
                        <a14:foregroundMark x1="9615" y1="70000" x2="9615" y2="70000"/>
                        <a14:foregroundMark x1="34231" y1="81538" x2="34231" y2="81538"/>
                        <a14:foregroundMark x1="41538" y1="95000" x2="41538" y2="95000"/>
                        <a14:foregroundMark x1="95769" y1="55000" x2="95769" y2="55000"/>
                        <a14:foregroundMark x1="75000" y1="77308" x2="75000" y2="77308"/>
                        <a14:foregroundMark x1="0" y1="72308" x2="0" y2="723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49099" y="1340730"/>
            <a:ext cx="1003668" cy="1003668"/>
          </a:xfrm>
          <a:prstGeom prst="rect">
            <a:avLst/>
          </a:prstGeom>
        </p:spPr>
      </p:pic>
      <p:pic>
        <p:nvPicPr>
          <p:cNvPr id="50" name="Imagen 49">
            <a:extLst>
              <a:ext uri="{FF2B5EF4-FFF2-40B4-BE49-F238E27FC236}">
                <a16:creationId xmlns:a16="http://schemas.microsoft.com/office/drawing/2014/main" id="{A82D223E-67EA-44A7-ABA8-5133122AC60C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385" b="95000" l="0" r="95385">
                        <a14:foregroundMark x1="40769" y1="56154" x2="40769" y2="56154"/>
                        <a14:foregroundMark x1="40000" y1="77308" x2="40000" y2="77308"/>
                        <a14:foregroundMark x1="11538" y1="57308" x2="11538" y2="57308"/>
                        <a14:foregroundMark x1="18077" y1="35385" x2="18077" y2="35385"/>
                        <a14:foregroundMark x1="13846" y1="66154" x2="13846" y2="66154"/>
                        <a14:foregroundMark x1="42692" y1="16923" x2="42692" y2="16923"/>
                        <a14:foregroundMark x1="40385" y1="33846" x2="40385" y2="33846"/>
                        <a14:foregroundMark x1="69231" y1="36538" x2="69231" y2="36538"/>
                        <a14:foregroundMark x1="86923" y1="24615" x2="86923" y2="24615"/>
                        <a14:foregroundMark x1="89231" y1="48846" x2="89231" y2="48846"/>
                        <a14:foregroundMark x1="38077" y1="5385" x2="38077" y2="5385"/>
                        <a14:foregroundMark x1="9615" y1="70000" x2="9615" y2="70000"/>
                        <a14:foregroundMark x1="34231" y1="81538" x2="34231" y2="81538"/>
                        <a14:foregroundMark x1="41538" y1="95000" x2="41538" y2="95000"/>
                        <a14:foregroundMark x1="95769" y1="55000" x2="95769" y2="55000"/>
                        <a14:foregroundMark x1="75000" y1="77308" x2="75000" y2="77308"/>
                        <a14:foregroundMark x1="0" y1="72308" x2="0" y2="723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7600" y="1276525"/>
            <a:ext cx="1003668" cy="1003668"/>
          </a:xfrm>
          <a:prstGeom prst="rect">
            <a:avLst/>
          </a:prstGeom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id="{FB41D48B-1707-40AC-93D3-FA77A2C13F97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385" b="95000" l="0" r="95385">
                        <a14:foregroundMark x1="40769" y1="56154" x2="40769" y2="56154"/>
                        <a14:foregroundMark x1="40000" y1="77308" x2="40000" y2="77308"/>
                        <a14:foregroundMark x1="11538" y1="57308" x2="11538" y2="57308"/>
                        <a14:foregroundMark x1="18077" y1="35385" x2="18077" y2="35385"/>
                        <a14:foregroundMark x1="13846" y1="66154" x2="13846" y2="66154"/>
                        <a14:foregroundMark x1="42692" y1="16923" x2="42692" y2="16923"/>
                        <a14:foregroundMark x1="40385" y1="33846" x2="40385" y2="33846"/>
                        <a14:foregroundMark x1="69231" y1="36538" x2="69231" y2="36538"/>
                        <a14:foregroundMark x1="86923" y1="24615" x2="86923" y2="24615"/>
                        <a14:foregroundMark x1="89231" y1="48846" x2="89231" y2="48846"/>
                        <a14:foregroundMark x1="38077" y1="5385" x2="38077" y2="5385"/>
                        <a14:foregroundMark x1="9615" y1="70000" x2="9615" y2="70000"/>
                        <a14:foregroundMark x1="34231" y1="81538" x2="34231" y2="81538"/>
                        <a14:foregroundMark x1="41538" y1="95000" x2="41538" y2="95000"/>
                        <a14:foregroundMark x1="95769" y1="55000" x2="95769" y2="55000"/>
                        <a14:foregroundMark x1="75000" y1="77308" x2="75000" y2="77308"/>
                        <a14:foregroundMark x1="0" y1="72308" x2="0" y2="723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7958" y="2927166"/>
            <a:ext cx="1003668" cy="1003668"/>
          </a:xfrm>
          <a:prstGeom prst="rect">
            <a:avLst/>
          </a:prstGeom>
        </p:spPr>
      </p:pic>
      <p:pic>
        <p:nvPicPr>
          <p:cNvPr id="58" name="Imagen 57">
            <a:extLst>
              <a:ext uri="{FF2B5EF4-FFF2-40B4-BE49-F238E27FC236}">
                <a16:creationId xmlns:a16="http://schemas.microsoft.com/office/drawing/2014/main" id="{2FCF6DD7-EE9F-4D95-9E31-26F26781212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06157" y="1033661"/>
            <a:ext cx="331170" cy="329164"/>
          </a:xfrm>
          <a:prstGeom prst="rect">
            <a:avLst/>
          </a:prstGeom>
        </p:spPr>
      </p:pic>
      <p:pic>
        <p:nvPicPr>
          <p:cNvPr id="59" name="Imagen 58">
            <a:extLst>
              <a:ext uri="{FF2B5EF4-FFF2-40B4-BE49-F238E27FC236}">
                <a16:creationId xmlns:a16="http://schemas.microsoft.com/office/drawing/2014/main" id="{2A0163EB-CA5F-4E32-949B-72D07CDFC03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74478" y="4008411"/>
            <a:ext cx="331170" cy="329164"/>
          </a:xfrm>
          <a:prstGeom prst="rect">
            <a:avLst/>
          </a:prstGeom>
        </p:spPr>
      </p:pic>
      <p:pic>
        <p:nvPicPr>
          <p:cNvPr id="60" name="Imagen 59">
            <a:extLst>
              <a:ext uri="{FF2B5EF4-FFF2-40B4-BE49-F238E27FC236}">
                <a16:creationId xmlns:a16="http://schemas.microsoft.com/office/drawing/2014/main" id="{6D18FB58-8AF1-42C3-9990-81A366D7AB6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49714" y="4172993"/>
            <a:ext cx="331170" cy="329164"/>
          </a:xfrm>
          <a:prstGeom prst="rect">
            <a:avLst/>
          </a:prstGeom>
        </p:spPr>
      </p:pic>
      <p:pic>
        <p:nvPicPr>
          <p:cNvPr id="61" name="Imagen 60">
            <a:extLst>
              <a:ext uri="{FF2B5EF4-FFF2-40B4-BE49-F238E27FC236}">
                <a16:creationId xmlns:a16="http://schemas.microsoft.com/office/drawing/2014/main" id="{6FF340A0-44BB-4CD8-952E-8CE176E63D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96972" y="2668287"/>
            <a:ext cx="331170" cy="329164"/>
          </a:xfrm>
          <a:prstGeom prst="rect">
            <a:avLst/>
          </a:prstGeom>
        </p:spPr>
      </p:pic>
      <p:pic>
        <p:nvPicPr>
          <p:cNvPr id="62" name="Imagen 61">
            <a:extLst>
              <a:ext uri="{FF2B5EF4-FFF2-40B4-BE49-F238E27FC236}">
                <a16:creationId xmlns:a16="http://schemas.microsoft.com/office/drawing/2014/main" id="{BE284D34-671B-4C4E-BEB8-E4D28D817EB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73948" y="912054"/>
            <a:ext cx="331170" cy="329164"/>
          </a:xfrm>
          <a:prstGeom prst="rect">
            <a:avLst/>
          </a:prstGeom>
        </p:spPr>
      </p:pic>
      <p:grpSp>
        <p:nvGrpSpPr>
          <p:cNvPr id="63" name="Grupo 62">
            <a:extLst>
              <a:ext uri="{FF2B5EF4-FFF2-40B4-BE49-F238E27FC236}">
                <a16:creationId xmlns:a16="http://schemas.microsoft.com/office/drawing/2014/main" id="{44C125B3-D8C5-48D8-AAF6-CBF5CDA0B636}"/>
              </a:ext>
            </a:extLst>
          </p:cNvPr>
          <p:cNvGrpSpPr/>
          <p:nvPr/>
        </p:nvGrpSpPr>
        <p:grpSpPr>
          <a:xfrm>
            <a:off x="0" y="6036624"/>
            <a:ext cx="12192000" cy="1336123"/>
            <a:chOff x="0" y="6036624"/>
            <a:chExt cx="12192000" cy="1336123"/>
          </a:xfrm>
        </p:grpSpPr>
        <p:sp>
          <p:nvSpPr>
            <p:cNvPr id="64" name="Google Shape;84;p1">
              <a:extLst>
                <a:ext uri="{FF2B5EF4-FFF2-40B4-BE49-F238E27FC236}">
                  <a16:creationId xmlns:a16="http://schemas.microsoft.com/office/drawing/2014/main" id="{D7035736-4806-45CD-BF24-E1B6107222BA}"/>
                </a:ext>
              </a:extLst>
            </p:cNvPr>
            <p:cNvSpPr/>
            <p:nvPr/>
          </p:nvSpPr>
          <p:spPr>
            <a:xfrm>
              <a:off x="0" y="6036624"/>
              <a:ext cx="12192000" cy="1336123"/>
            </a:xfrm>
            <a:custGeom>
              <a:avLst/>
              <a:gdLst/>
              <a:ahLst/>
              <a:cxnLst/>
              <a:rect l="l" t="t" r="r" b="b"/>
              <a:pathLst>
                <a:path w="6186311" h="677958" extrusionOk="0">
                  <a:moveTo>
                    <a:pt x="6061851" y="677957"/>
                  </a:moveTo>
                  <a:lnTo>
                    <a:pt x="124460" y="677957"/>
                  </a:lnTo>
                  <a:cubicBezTo>
                    <a:pt x="55880" y="677957"/>
                    <a:pt x="0" y="622077"/>
                    <a:pt x="0" y="55349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061851" y="0"/>
                  </a:lnTo>
                  <a:cubicBezTo>
                    <a:pt x="6130431" y="0"/>
                    <a:pt x="6186311" y="55880"/>
                    <a:pt x="6186311" y="124460"/>
                  </a:cubicBezTo>
                  <a:lnTo>
                    <a:pt x="6186311" y="553498"/>
                  </a:lnTo>
                  <a:cubicBezTo>
                    <a:pt x="6186311" y="622078"/>
                    <a:pt x="6130431" y="677958"/>
                    <a:pt x="6061851" y="677958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defRPr/>
              </a:pPr>
              <a:endParaRPr sz="9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65" name="Picture 3" descr="Instituto Nacional Penitenciario y Carcelario- INPEC">
              <a:extLst>
                <a:ext uri="{FF2B5EF4-FFF2-40B4-BE49-F238E27FC236}">
                  <a16:creationId xmlns:a16="http://schemas.microsoft.com/office/drawing/2014/main" id="{4969CA54-8DF5-4D8C-BEB5-A1FB655866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9985" y="6519723"/>
              <a:ext cx="1303665" cy="461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5" descr="Home | USPEC">
              <a:extLst>
                <a:ext uri="{FF2B5EF4-FFF2-40B4-BE49-F238E27FC236}">
                  <a16:creationId xmlns:a16="http://schemas.microsoft.com/office/drawing/2014/main" id="{51FFBAE2-49D3-4F81-B1A6-6FECE17891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4958" y="6541112"/>
              <a:ext cx="2026262" cy="4399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" name="CuadroTexto 66">
              <a:extLst>
                <a:ext uri="{FF2B5EF4-FFF2-40B4-BE49-F238E27FC236}">
                  <a16:creationId xmlns:a16="http://schemas.microsoft.com/office/drawing/2014/main" id="{AD4D57FB-4024-425C-A13F-906FCC20A640}"/>
                </a:ext>
              </a:extLst>
            </p:cNvPr>
            <p:cNvSpPr txBox="1"/>
            <p:nvPr/>
          </p:nvSpPr>
          <p:spPr>
            <a:xfrm>
              <a:off x="53018" y="6568577"/>
              <a:ext cx="14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b="1" dirty="0"/>
                <a:t>Apoyan </a:t>
              </a:r>
            </a:p>
          </p:txBody>
        </p:sp>
        <p:sp>
          <p:nvSpPr>
            <p:cNvPr id="68" name="CuadroTexto 67">
              <a:extLst>
                <a:ext uri="{FF2B5EF4-FFF2-40B4-BE49-F238E27FC236}">
                  <a16:creationId xmlns:a16="http://schemas.microsoft.com/office/drawing/2014/main" id="{681F5112-B693-4D1A-887A-8B1D80F12438}"/>
                </a:ext>
              </a:extLst>
            </p:cNvPr>
            <p:cNvSpPr txBox="1"/>
            <p:nvPr/>
          </p:nvSpPr>
          <p:spPr>
            <a:xfrm>
              <a:off x="4663747" y="6541112"/>
              <a:ext cx="26765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b="1" dirty="0">
                  <a:solidFill>
                    <a:schemeClr val="bg1">
                      <a:lumMod val="50000"/>
                    </a:schemeClr>
                  </a:solidFill>
                </a:rPr>
                <a:t>Operadores Regionales </a:t>
              </a:r>
            </a:p>
          </p:txBody>
        </p:sp>
        <p:sp>
          <p:nvSpPr>
            <p:cNvPr id="69" name="CuadroTexto 68">
              <a:extLst>
                <a:ext uri="{FF2B5EF4-FFF2-40B4-BE49-F238E27FC236}">
                  <a16:creationId xmlns:a16="http://schemas.microsoft.com/office/drawing/2014/main" id="{CAE0C8AB-8AFF-4316-9CED-80BE9CF462E5}"/>
                </a:ext>
              </a:extLst>
            </p:cNvPr>
            <p:cNvSpPr txBox="1"/>
            <p:nvPr/>
          </p:nvSpPr>
          <p:spPr>
            <a:xfrm>
              <a:off x="7619110" y="6556489"/>
              <a:ext cx="14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b="1" dirty="0"/>
                <a:t>Organizan </a:t>
              </a:r>
            </a:p>
          </p:txBody>
        </p:sp>
        <p:pic>
          <p:nvPicPr>
            <p:cNvPr id="70" name="Google Shape;94;p1">
              <a:extLst>
                <a:ext uri="{FF2B5EF4-FFF2-40B4-BE49-F238E27FC236}">
                  <a16:creationId xmlns:a16="http://schemas.microsoft.com/office/drawing/2014/main" id="{E0352D5D-BC9C-4A4D-B70B-CC71AD848B0B}"/>
                </a:ext>
              </a:extLst>
            </p:cNvPr>
            <p:cNvPicPr preferRelativeResize="0"/>
            <p:nvPr/>
          </p:nvPicPr>
          <p:blipFill rotWithShape="1">
            <a:blip r:embed="rId4">
              <a:alphaModFix amt="35000"/>
            </a:blip>
            <a:srcRect/>
            <a:stretch/>
          </p:blipFill>
          <p:spPr>
            <a:xfrm>
              <a:off x="9249061" y="6281519"/>
              <a:ext cx="1105694" cy="90671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1" name="Google Shape;89;p1" descr="Imagen que contiene Forma&#10;&#10;Descripción generada automáticamente">
            <a:extLst>
              <a:ext uri="{FF2B5EF4-FFF2-40B4-BE49-F238E27FC236}">
                <a16:creationId xmlns:a16="http://schemas.microsoft.com/office/drawing/2014/main" id="{14DB01E7-8611-4D5B-9430-B5F335ED1543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0759627" y="6275299"/>
            <a:ext cx="1105694" cy="8587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0856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oogle Shape;85;p1"/>
          <p:cNvGrpSpPr/>
          <p:nvPr/>
        </p:nvGrpSpPr>
        <p:grpSpPr>
          <a:xfrm>
            <a:off x="1455270" y="1373391"/>
            <a:ext cx="10138953" cy="3436967"/>
            <a:chOff x="0" y="-9525"/>
            <a:chExt cx="12220503" cy="8186578"/>
          </a:xfrm>
        </p:grpSpPr>
        <p:sp>
          <p:nvSpPr>
            <p:cNvPr id="86" name="Google Shape;86;p1"/>
            <p:cNvSpPr txBox="1"/>
            <p:nvPr/>
          </p:nvSpPr>
          <p:spPr>
            <a:xfrm>
              <a:off x="0" y="-9525"/>
              <a:ext cx="6679516" cy="8794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defTabSz="609630">
                <a:lnSpc>
                  <a:spcPct val="120006"/>
                </a:lnSpc>
                <a:buClr>
                  <a:srgbClr val="000000"/>
                </a:buClr>
                <a:defRPr/>
              </a:pPr>
              <a:endParaRPr sz="1999" kern="0">
                <a:solidFill>
                  <a:srgbClr val="04353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1"/>
            <p:cNvSpPr txBox="1"/>
            <p:nvPr/>
          </p:nvSpPr>
          <p:spPr>
            <a:xfrm>
              <a:off x="0" y="1149800"/>
              <a:ext cx="12220503" cy="26881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defTabSz="609630">
                <a:lnSpc>
                  <a:spcPct val="110000"/>
                </a:lnSpc>
                <a:buClr>
                  <a:srgbClr val="000000"/>
                </a:buClr>
                <a:defRPr/>
              </a:pPr>
              <a:endParaRPr sz="6667" kern="0">
                <a:solidFill>
                  <a:srgbClr val="04353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1"/>
            <p:cNvSpPr txBox="1"/>
            <p:nvPr/>
          </p:nvSpPr>
          <p:spPr>
            <a:xfrm>
              <a:off x="0" y="7218983"/>
              <a:ext cx="12220503" cy="9580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defTabSz="609630">
                <a:lnSpc>
                  <a:spcPct val="139964"/>
                </a:lnSpc>
                <a:buClr>
                  <a:srgbClr val="000000"/>
                </a:buClr>
                <a:defRPr/>
              </a:pPr>
              <a:endParaRPr sz="1867" kern="0">
                <a:solidFill>
                  <a:srgbClr val="04353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91" name="Google Shape;9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367" y="4598807"/>
            <a:ext cx="245533" cy="134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0571" y="25688"/>
            <a:ext cx="959658" cy="97314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27406780-3796-450D-8C1C-DDA723868604}"/>
              </a:ext>
            </a:extLst>
          </p:cNvPr>
          <p:cNvGraphicFramePr/>
          <p:nvPr/>
        </p:nvGraphicFramePr>
        <p:xfrm>
          <a:off x="2614518" y="1515555"/>
          <a:ext cx="7233307" cy="46856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9" name="Grupo 8">
            <a:extLst>
              <a:ext uri="{FF2B5EF4-FFF2-40B4-BE49-F238E27FC236}">
                <a16:creationId xmlns:a16="http://schemas.microsoft.com/office/drawing/2014/main" id="{3E7D7B54-F633-4458-AC95-CBCD9B5585B7}"/>
              </a:ext>
            </a:extLst>
          </p:cNvPr>
          <p:cNvGrpSpPr/>
          <p:nvPr/>
        </p:nvGrpSpPr>
        <p:grpSpPr>
          <a:xfrm>
            <a:off x="2614518" y="1326960"/>
            <a:ext cx="7580525" cy="3174161"/>
            <a:chOff x="1762257" y="126355"/>
            <a:chExt cx="8974471" cy="4059322"/>
          </a:xfrm>
          <a:solidFill>
            <a:schemeClr val="accent6"/>
          </a:solidFill>
        </p:grpSpPr>
        <p:sp>
          <p:nvSpPr>
            <p:cNvPr id="5" name="Flecha: curvada hacia abajo 4">
              <a:extLst>
                <a:ext uri="{FF2B5EF4-FFF2-40B4-BE49-F238E27FC236}">
                  <a16:creationId xmlns:a16="http://schemas.microsoft.com/office/drawing/2014/main" id="{87BAEEAB-890A-496B-9E02-7EB99C30BC2A}"/>
                </a:ext>
              </a:extLst>
            </p:cNvPr>
            <p:cNvSpPr/>
            <p:nvPr/>
          </p:nvSpPr>
          <p:spPr>
            <a:xfrm>
              <a:off x="1762257" y="126355"/>
              <a:ext cx="8868638" cy="4059322"/>
            </a:xfrm>
            <a:prstGeom prst="curvedDownArrow">
              <a:avLst>
                <a:gd name="adj1" fmla="val 25000"/>
                <a:gd name="adj2" fmla="val 50000"/>
                <a:gd name="adj3" fmla="val 8468"/>
              </a:avLst>
            </a:prstGeom>
            <a:grp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schemeClr val="tx1"/>
                </a:solidFill>
              </a:endParaRPr>
            </a:p>
          </p:txBody>
        </p:sp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752893E1-F43D-4807-87AF-042087737C89}"/>
                </a:ext>
              </a:extLst>
            </p:cNvPr>
            <p:cNvSpPr/>
            <p:nvPr/>
          </p:nvSpPr>
          <p:spPr>
            <a:xfrm>
              <a:off x="8563555" y="3804014"/>
              <a:ext cx="2173173" cy="381663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10" name="CuadroTexto 9">
            <a:extLst>
              <a:ext uri="{FF2B5EF4-FFF2-40B4-BE49-F238E27FC236}">
                <a16:creationId xmlns:a16="http://schemas.microsoft.com/office/drawing/2014/main" id="{F783F8AA-7F25-4F76-A5DB-00F853E5DD01}"/>
              </a:ext>
            </a:extLst>
          </p:cNvPr>
          <p:cNvSpPr txBox="1"/>
          <p:nvPr/>
        </p:nvSpPr>
        <p:spPr>
          <a:xfrm>
            <a:off x="2315299" y="333584"/>
            <a:ext cx="78797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800" b="1" i="1" dirty="0"/>
              <a:t>Estrategia: “Del Patio a la Unidad de Atención Primaria y de la Unidad de Atención Primaria al Patio (UAP)”.</a:t>
            </a:r>
            <a:endParaRPr lang="es-CO" sz="1800" i="1" dirty="0"/>
          </a:p>
          <a:p>
            <a:pPr algn="ctr"/>
            <a:endParaRPr lang="es-CO" dirty="0"/>
          </a:p>
        </p:txBody>
      </p:sp>
      <p:sp>
        <p:nvSpPr>
          <p:cNvPr id="6" name="AutoShape 2" descr="Icono de búsqueda de personas. Contorno persona buscar vector icono para  diseño web aislado sobre fondo blanco Imagen Vector de stock - Alamy">
            <a:extLst>
              <a:ext uri="{FF2B5EF4-FFF2-40B4-BE49-F238E27FC236}">
                <a16:creationId xmlns:a16="http://schemas.microsoft.com/office/drawing/2014/main" id="{CC83D21F-A273-4446-97B2-6D387B29DB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8" name="AutoShape 4" descr="Icono de búsqueda de personas. Contorno persona buscar vector icono para  diseño web aislado sobre fondo blanco Imagen Vector de stock - Alamy">
            <a:extLst>
              <a:ext uri="{FF2B5EF4-FFF2-40B4-BE49-F238E27FC236}">
                <a16:creationId xmlns:a16="http://schemas.microsoft.com/office/drawing/2014/main" id="{156D74C0-B4D9-4BDE-B969-1DA501F8FEE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24" name="Picture 6" descr="Búsqueda de personas - Iconos gratis de personas">
            <a:extLst>
              <a:ext uri="{FF2B5EF4-FFF2-40B4-BE49-F238E27FC236}">
                <a16:creationId xmlns:a16="http://schemas.microsoft.com/office/drawing/2014/main" id="{EC868368-ECE6-4F83-B369-6CF3049B3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107" y="2512093"/>
            <a:ext cx="459334" cy="459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Búsqueda de personas - Iconos gratis de personas">
            <a:extLst>
              <a:ext uri="{FF2B5EF4-FFF2-40B4-BE49-F238E27FC236}">
                <a16:creationId xmlns:a16="http://schemas.microsoft.com/office/drawing/2014/main" id="{6F9CEC26-D010-48B9-9FDB-5EAB247A1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62122" y="2772970"/>
            <a:ext cx="456994" cy="52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Búsqueda de personas - Iconos gratis de personas">
            <a:extLst>
              <a:ext uri="{FF2B5EF4-FFF2-40B4-BE49-F238E27FC236}">
                <a16:creationId xmlns:a16="http://schemas.microsoft.com/office/drawing/2014/main" id="{EF1805E6-4F23-4C66-8BB2-D4BB3C3A6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725" y="3080306"/>
            <a:ext cx="459334" cy="459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Búsqueda de personas - Iconos gratis de personas">
            <a:extLst>
              <a:ext uri="{FF2B5EF4-FFF2-40B4-BE49-F238E27FC236}">
                <a16:creationId xmlns:a16="http://schemas.microsoft.com/office/drawing/2014/main" id="{6D5820AE-9D14-4599-9DDA-30B83F1D3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586" y="2830766"/>
            <a:ext cx="459334" cy="459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Búsqueda de personas - Iconos gratis de personas">
            <a:extLst>
              <a:ext uri="{FF2B5EF4-FFF2-40B4-BE49-F238E27FC236}">
                <a16:creationId xmlns:a16="http://schemas.microsoft.com/office/drawing/2014/main" id="{6FFD20A0-0854-4C02-883F-6CFD62096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780" y="3115132"/>
            <a:ext cx="459334" cy="459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Búsqueda de personas - Iconos gratis de personas">
            <a:extLst>
              <a:ext uri="{FF2B5EF4-FFF2-40B4-BE49-F238E27FC236}">
                <a16:creationId xmlns:a16="http://schemas.microsoft.com/office/drawing/2014/main" id="{884BA494-43F7-4642-8EC6-AA58C40F8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415" y="3758165"/>
            <a:ext cx="459334" cy="459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Búsqueda de personas - Iconos gratis de personas">
            <a:extLst>
              <a:ext uri="{FF2B5EF4-FFF2-40B4-BE49-F238E27FC236}">
                <a16:creationId xmlns:a16="http://schemas.microsoft.com/office/drawing/2014/main" id="{9BFDFF51-5333-4333-91B3-C85EFC0CB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97047" y="2991364"/>
            <a:ext cx="456994" cy="52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Búsqueda de personas - Iconos gratis de personas">
            <a:extLst>
              <a:ext uri="{FF2B5EF4-FFF2-40B4-BE49-F238E27FC236}">
                <a16:creationId xmlns:a16="http://schemas.microsoft.com/office/drawing/2014/main" id="{F4F5F928-63E2-4FE1-A473-A08EF0F8D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72461" y="4087199"/>
            <a:ext cx="456994" cy="52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Búsqueda de personas - Iconos gratis de personas">
            <a:extLst>
              <a:ext uri="{FF2B5EF4-FFF2-40B4-BE49-F238E27FC236}">
                <a16:creationId xmlns:a16="http://schemas.microsoft.com/office/drawing/2014/main" id="{5EE0130A-B737-43F4-B2FB-8B3FDC3DF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19666" y="3621329"/>
            <a:ext cx="456994" cy="52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Búsqueda de personas - Iconos gratis de personas">
            <a:extLst>
              <a:ext uri="{FF2B5EF4-FFF2-40B4-BE49-F238E27FC236}">
                <a16:creationId xmlns:a16="http://schemas.microsoft.com/office/drawing/2014/main" id="{F6346528-1919-4A29-8EB3-EFD54D914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058" y="3801280"/>
            <a:ext cx="459334" cy="459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Búsqueda de personas - Iconos gratis de personas">
            <a:extLst>
              <a:ext uri="{FF2B5EF4-FFF2-40B4-BE49-F238E27FC236}">
                <a16:creationId xmlns:a16="http://schemas.microsoft.com/office/drawing/2014/main" id="{E7FD241A-1373-4FA2-9508-F9FBE152B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55621" y="3895541"/>
            <a:ext cx="456994" cy="52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Búsqueda de personas - Iconos gratis de personas">
            <a:extLst>
              <a:ext uri="{FF2B5EF4-FFF2-40B4-BE49-F238E27FC236}">
                <a16:creationId xmlns:a16="http://schemas.microsoft.com/office/drawing/2014/main" id="{825D92E1-4374-4666-ACB2-D74E795A2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272" y="4078223"/>
            <a:ext cx="459334" cy="459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Grupo 39">
            <a:extLst>
              <a:ext uri="{FF2B5EF4-FFF2-40B4-BE49-F238E27FC236}">
                <a16:creationId xmlns:a16="http://schemas.microsoft.com/office/drawing/2014/main" id="{AD2FAB23-9131-460D-800A-1FF3517FE619}"/>
              </a:ext>
            </a:extLst>
          </p:cNvPr>
          <p:cNvGrpSpPr/>
          <p:nvPr/>
        </p:nvGrpSpPr>
        <p:grpSpPr>
          <a:xfrm>
            <a:off x="0" y="6036624"/>
            <a:ext cx="12192000" cy="1336123"/>
            <a:chOff x="0" y="6036624"/>
            <a:chExt cx="12192000" cy="1336123"/>
          </a:xfrm>
        </p:grpSpPr>
        <p:sp>
          <p:nvSpPr>
            <p:cNvPr id="41" name="Google Shape;84;p1">
              <a:extLst>
                <a:ext uri="{FF2B5EF4-FFF2-40B4-BE49-F238E27FC236}">
                  <a16:creationId xmlns:a16="http://schemas.microsoft.com/office/drawing/2014/main" id="{47BB0695-AB77-4FC1-97A0-E53DCBAAAB9C}"/>
                </a:ext>
              </a:extLst>
            </p:cNvPr>
            <p:cNvSpPr/>
            <p:nvPr/>
          </p:nvSpPr>
          <p:spPr>
            <a:xfrm>
              <a:off x="0" y="6036624"/>
              <a:ext cx="12192000" cy="1336123"/>
            </a:xfrm>
            <a:custGeom>
              <a:avLst/>
              <a:gdLst/>
              <a:ahLst/>
              <a:cxnLst/>
              <a:rect l="l" t="t" r="r" b="b"/>
              <a:pathLst>
                <a:path w="6186311" h="677958" extrusionOk="0">
                  <a:moveTo>
                    <a:pt x="6061851" y="677957"/>
                  </a:moveTo>
                  <a:lnTo>
                    <a:pt x="124460" y="677957"/>
                  </a:lnTo>
                  <a:cubicBezTo>
                    <a:pt x="55880" y="677957"/>
                    <a:pt x="0" y="622077"/>
                    <a:pt x="0" y="55349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061851" y="0"/>
                  </a:lnTo>
                  <a:cubicBezTo>
                    <a:pt x="6130431" y="0"/>
                    <a:pt x="6186311" y="55880"/>
                    <a:pt x="6186311" y="124460"/>
                  </a:cubicBezTo>
                  <a:lnTo>
                    <a:pt x="6186311" y="553498"/>
                  </a:lnTo>
                  <a:cubicBezTo>
                    <a:pt x="6186311" y="622078"/>
                    <a:pt x="6130431" y="677958"/>
                    <a:pt x="6061851" y="677958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defRPr/>
              </a:pPr>
              <a:endParaRPr sz="9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42" name="Picture 3" descr="Instituto Nacional Penitenciario y Carcelario- INPEC">
              <a:extLst>
                <a:ext uri="{FF2B5EF4-FFF2-40B4-BE49-F238E27FC236}">
                  <a16:creationId xmlns:a16="http://schemas.microsoft.com/office/drawing/2014/main" id="{7C4B4C3A-9D61-4C5B-BA40-F1C4358217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9985" y="6519723"/>
              <a:ext cx="1303665" cy="461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5" descr="Home | USPEC">
              <a:extLst>
                <a:ext uri="{FF2B5EF4-FFF2-40B4-BE49-F238E27FC236}">
                  <a16:creationId xmlns:a16="http://schemas.microsoft.com/office/drawing/2014/main" id="{20ACEAC4-3C37-4348-A745-8E801D66B8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4958" y="6541112"/>
              <a:ext cx="2026262" cy="4399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CuadroTexto 43">
              <a:extLst>
                <a:ext uri="{FF2B5EF4-FFF2-40B4-BE49-F238E27FC236}">
                  <a16:creationId xmlns:a16="http://schemas.microsoft.com/office/drawing/2014/main" id="{301427CB-F419-48EA-8299-C435048435CA}"/>
                </a:ext>
              </a:extLst>
            </p:cNvPr>
            <p:cNvSpPr txBox="1"/>
            <p:nvPr/>
          </p:nvSpPr>
          <p:spPr>
            <a:xfrm>
              <a:off x="53018" y="6568577"/>
              <a:ext cx="14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b="1" dirty="0"/>
                <a:t>Apoyan </a:t>
              </a:r>
            </a:p>
          </p:txBody>
        </p:sp>
        <p:sp>
          <p:nvSpPr>
            <p:cNvPr id="45" name="CuadroTexto 44">
              <a:extLst>
                <a:ext uri="{FF2B5EF4-FFF2-40B4-BE49-F238E27FC236}">
                  <a16:creationId xmlns:a16="http://schemas.microsoft.com/office/drawing/2014/main" id="{6ED58EE4-8D24-4903-B45D-F78861B2074F}"/>
                </a:ext>
              </a:extLst>
            </p:cNvPr>
            <p:cNvSpPr txBox="1"/>
            <p:nvPr/>
          </p:nvSpPr>
          <p:spPr>
            <a:xfrm>
              <a:off x="4663747" y="6541112"/>
              <a:ext cx="26765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b="1" dirty="0">
                  <a:solidFill>
                    <a:schemeClr val="bg1">
                      <a:lumMod val="50000"/>
                    </a:schemeClr>
                  </a:solidFill>
                </a:rPr>
                <a:t>Operadores Regionales </a:t>
              </a:r>
            </a:p>
          </p:txBody>
        </p:sp>
        <p:sp>
          <p:nvSpPr>
            <p:cNvPr id="46" name="CuadroTexto 45">
              <a:extLst>
                <a:ext uri="{FF2B5EF4-FFF2-40B4-BE49-F238E27FC236}">
                  <a16:creationId xmlns:a16="http://schemas.microsoft.com/office/drawing/2014/main" id="{7BD05DD6-115F-4D74-8B57-B8546D9D7576}"/>
                </a:ext>
              </a:extLst>
            </p:cNvPr>
            <p:cNvSpPr txBox="1"/>
            <p:nvPr/>
          </p:nvSpPr>
          <p:spPr>
            <a:xfrm>
              <a:off x="7619110" y="6556489"/>
              <a:ext cx="14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b="1" dirty="0"/>
                <a:t>Organizan </a:t>
              </a:r>
            </a:p>
          </p:txBody>
        </p:sp>
        <p:pic>
          <p:nvPicPr>
            <p:cNvPr id="47" name="Google Shape;94;p1">
              <a:extLst>
                <a:ext uri="{FF2B5EF4-FFF2-40B4-BE49-F238E27FC236}">
                  <a16:creationId xmlns:a16="http://schemas.microsoft.com/office/drawing/2014/main" id="{73E27C6A-FEAF-46CF-AA75-017DD79DB1E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 amt="35000"/>
            </a:blip>
            <a:srcRect/>
            <a:stretch/>
          </p:blipFill>
          <p:spPr>
            <a:xfrm>
              <a:off x="9249061" y="6281519"/>
              <a:ext cx="1105694" cy="90671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8" name="Google Shape;89;p1" descr="Imagen que contiene Forma&#10;&#10;Descripción generada automáticamente">
            <a:extLst>
              <a:ext uri="{FF2B5EF4-FFF2-40B4-BE49-F238E27FC236}">
                <a16:creationId xmlns:a16="http://schemas.microsoft.com/office/drawing/2014/main" id="{4C53A60A-BE12-4712-8B15-FF8E07E1713B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759627" y="6275299"/>
            <a:ext cx="1105694" cy="8587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2917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oogle Shape;85;p1"/>
          <p:cNvGrpSpPr/>
          <p:nvPr/>
        </p:nvGrpSpPr>
        <p:grpSpPr>
          <a:xfrm>
            <a:off x="1474320" y="1045849"/>
            <a:ext cx="10138953" cy="3436967"/>
            <a:chOff x="0" y="-9525"/>
            <a:chExt cx="12220503" cy="8186578"/>
          </a:xfrm>
        </p:grpSpPr>
        <p:sp>
          <p:nvSpPr>
            <p:cNvPr id="86" name="Google Shape;86;p1"/>
            <p:cNvSpPr txBox="1"/>
            <p:nvPr/>
          </p:nvSpPr>
          <p:spPr>
            <a:xfrm>
              <a:off x="0" y="-9525"/>
              <a:ext cx="6679516" cy="8794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defTabSz="609630">
                <a:lnSpc>
                  <a:spcPct val="120006"/>
                </a:lnSpc>
                <a:buClr>
                  <a:srgbClr val="000000"/>
                </a:buClr>
                <a:defRPr/>
              </a:pPr>
              <a:endParaRPr sz="1999" kern="0">
                <a:solidFill>
                  <a:srgbClr val="04353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1"/>
            <p:cNvSpPr txBox="1"/>
            <p:nvPr/>
          </p:nvSpPr>
          <p:spPr>
            <a:xfrm>
              <a:off x="0" y="1149800"/>
              <a:ext cx="12220503" cy="26881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defTabSz="609630">
                <a:lnSpc>
                  <a:spcPct val="110000"/>
                </a:lnSpc>
                <a:buClr>
                  <a:srgbClr val="000000"/>
                </a:buClr>
                <a:defRPr/>
              </a:pPr>
              <a:endParaRPr sz="6667" kern="0">
                <a:solidFill>
                  <a:srgbClr val="04353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1"/>
            <p:cNvSpPr txBox="1"/>
            <p:nvPr/>
          </p:nvSpPr>
          <p:spPr>
            <a:xfrm>
              <a:off x="0" y="7218983"/>
              <a:ext cx="12220503" cy="9580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defTabSz="609630">
                <a:lnSpc>
                  <a:spcPct val="139964"/>
                </a:lnSpc>
                <a:buClr>
                  <a:srgbClr val="000000"/>
                </a:buClr>
                <a:defRPr/>
              </a:pPr>
              <a:endParaRPr sz="1867" kern="0">
                <a:solidFill>
                  <a:srgbClr val="04353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91" name="Google Shape;9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367" y="4598807"/>
            <a:ext cx="245533" cy="134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0571" y="25688"/>
            <a:ext cx="959658" cy="97314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27406780-3796-450D-8C1C-DDA723868604}"/>
              </a:ext>
            </a:extLst>
          </p:cNvPr>
          <p:cNvGraphicFramePr/>
          <p:nvPr/>
        </p:nvGraphicFramePr>
        <p:xfrm>
          <a:off x="3099038" y="1888359"/>
          <a:ext cx="6312266" cy="36695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9" name="Grupo 8">
            <a:extLst>
              <a:ext uri="{FF2B5EF4-FFF2-40B4-BE49-F238E27FC236}">
                <a16:creationId xmlns:a16="http://schemas.microsoft.com/office/drawing/2014/main" id="{3E7D7B54-F633-4458-AC95-CBCD9B5585B7}"/>
              </a:ext>
            </a:extLst>
          </p:cNvPr>
          <p:cNvGrpSpPr/>
          <p:nvPr/>
        </p:nvGrpSpPr>
        <p:grpSpPr>
          <a:xfrm>
            <a:off x="2642280" y="1531823"/>
            <a:ext cx="7732686" cy="2985566"/>
            <a:chOff x="1762257" y="126355"/>
            <a:chExt cx="8974471" cy="4059322"/>
          </a:xfrm>
          <a:solidFill>
            <a:schemeClr val="accent6"/>
          </a:solidFill>
        </p:grpSpPr>
        <p:sp>
          <p:nvSpPr>
            <p:cNvPr id="5" name="Flecha: curvada hacia abajo 4">
              <a:extLst>
                <a:ext uri="{FF2B5EF4-FFF2-40B4-BE49-F238E27FC236}">
                  <a16:creationId xmlns:a16="http://schemas.microsoft.com/office/drawing/2014/main" id="{87BAEEAB-890A-496B-9E02-7EB99C30BC2A}"/>
                </a:ext>
              </a:extLst>
            </p:cNvPr>
            <p:cNvSpPr/>
            <p:nvPr/>
          </p:nvSpPr>
          <p:spPr>
            <a:xfrm>
              <a:off x="1762257" y="126355"/>
              <a:ext cx="8868638" cy="4059322"/>
            </a:xfrm>
            <a:prstGeom prst="curvedDownArrow">
              <a:avLst>
                <a:gd name="adj1" fmla="val 25000"/>
                <a:gd name="adj2" fmla="val 50000"/>
                <a:gd name="adj3" fmla="val 8468"/>
              </a:avLst>
            </a:prstGeom>
            <a:grp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schemeClr val="tx1"/>
                </a:solidFill>
              </a:endParaRPr>
            </a:p>
          </p:txBody>
        </p:sp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752893E1-F43D-4807-87AF-042087737C89}"/>
                </a:ext>
              </a:extLst>
            </p:cNvPr>
            <p:cNvSpPr/>
            <p:nvPr/>
          </p:nvSpPr>
          <p:spPr>
            <a:xfrm>
              <a:off x="8563555" y="3804014"/>
              <a:ext cx="2173173" cy="381663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10" name="CuadroTexto 9">
            <a:extLst>
              <a:ext uri="{FF2B5EF4-FFF2-40B4-BE49-F238E27FC236}">
                <a16:creationId xmlns:a16="http://schemas.microsoft.com/office/drawing/2014/main" id="{F783F8AA-7F25-4F76-A5DB-00F853E5DD01}"/>
              </a:ext>
            </a:extLst>
          </p:cNvPr>
          <p:cNvSpPr txBox="1"/>
          <p:nvPr/>
        </p:nvSpPr>
        <p:spPr>
          <a:xfrm>
            <a:off x="2392788" y="103930"/>
            <a:ext cx="78797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800" b="1" kern="1200" dirty="0"/>
              <a:t>“</a:t>
            </a:r>
            <a:r>
              <a:rPr lang="es-CO" sz="1800" b="1" i="1" dirty="0"/>
              <a:t>Estrategia: “Del Patio a la Unidad de Atención Primaria y de la Unidad de Atención Primaria al Patio (UAP)”.</a:t>
            </a:r>
            <a:endParaRPr lang="es-CO" sz="1800" i="1" dirty="0"/>
          </a:p>
          <a:p>
            <a:pPr algn="ctr"/>
            <a:endParaRPr lang="es-CO" dirty="0"/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5F04F8B9-A00E-439F-91FC-95899F745758}"/>
              </a:ext>
            </a:extLst>
          </p:cNvPr>
          <p:cNvGrpSpPr/>
          <p:nvPr/>
        </p:nvGrpSpPr>
        <p:grpSpPr>
          <a:xfrm>
            <a:off x="3329787" y="744980"/>
            <a:ext cx="5831718" cy="959189"/>
            <a:chOff x="565623" y="503013"/>
            <a:chExt cx="5831718" cy="959189"/>
          </a:xfrm>
        </p:grpSpPr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03E6941C-5D44-4CAB-8771-17FE1755A898}"/>
                </a:ext>
              </a:extLst>
            </p:cNvPr>
            <p:cNvSpPr/>
            <p:nvPr/>
          </p:nvSpPr>
          <p:spPr>
            <a:xfrm>
              <a:off x="2559294" y="503013"/>
              <a:ext cx="2114718" cy="676709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E3911276-458E-4792-957C-5B29501C9B4F}"/>
                </a:ext>
              </a:extLst>
            </p:cNvPr>
            <p:cNvSpPr txBox="1"/>
            <p:nvPr/>
          </p:nvSpPr>
          <p:spPr>
            <a:xfrm>
              <a:off x="565623" y="785493"/>
              <a:ext cx="5831718" cy="67670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795" tIns="10795" rIns="10795" bIns="10795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1700" kern="1200" dirty="0"/>
                <a:t>HACIENDO VISIBLE EL </a:t>
              </a:r>
              <a:r>
                <a:rPr lang="es-CO" sz="1700" b="1" kern="1200" dirty="0"/>
                <a:t>DERECHO A LA SALUD </a:t>
              </a:r>
              <a:r>
                <a:rPr lang="es-CO" sz="1700" kern="1200" dirty="0"/>
                <a:t>PARA TODOS </a:t>
              </a:r>
            </a:p>
          </p:txBody>
        </p:sp>
      </p:grpSp>
      <p:grpSp>
        <p:nvGrpSpPr>
          <p:cNvPr id="23" name="Grupo 22">
            <a:extLst>
              <a:ext uri="{FF2B5EF4-FFF2-40B4-BE49-F238E27FC236}">
                <a16:creationId xmlns:a16="http://schemas.microsoft.com/office/drawing/2014/main" id="{1529B514-5B84-480B-AFDD-92F45E99356F}"/>
              </a:ext>
            </a:extLst>
          </p:cNvPr>
          <p:cNvGrpSpPr/>
          <p:nvPr/>
        </p:nvGrpSpPr>
        <p:grpSpPr>
          <a:xfrm>
            <a:off x="2665158" y="5381575"/>
            <a:ext cx="7180026" cy="688900"/>
            <a:chOff x="637856" y="490822"/>
            <a:chExt cx="5831718" cy="688900"/>
          </a:xfrm>
          <a:solidFill>
            <a:schemeClr val="accent6"/>
          </a:solidFill>
        </p:grpSpPr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CF93DD2C-241E-4177-988B-CA6A95D75FB5}"/>
                </a:ext>
              </a:extLst>
            </p:cNvPr>
            <p:cNvSpPr/>
            <p:nvPr/>
          </p:nvSpPr>
          <p:spPr>
            <a:xfrm>
              <a:off x="2559294" y="503013"/>
              <a:ext cx="2114718" cy="676709"/>
            </a:xfrm>
            <a:prstGeom prst="rect">
              <a:avLst/>
            </a:prstGeom>
            <a:grp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1E77E2BC-3B43-49E4-95DB-01565EFA5B52}"/>
                </a:ext>
              </a:extLst>
            </p:cNvPr>
            <p:cNvSpPr txBox="1"/>
            <p:nvPr/>
          </p:nvSpPr>
          <p:spPr>
            <a:xfrm>
              <a:off x="637856" y="490822"/>
              <a:ext cx="5831718" cy="676709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795" tIns="10795" rIns="10795" bIns="10795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1500" b="1" kern="1200" dirty="0">
                  <a:solidFill>
                    <a:schemeClr val="bg1"/>
                  </a:solidFill>
                </a:rPr>
                <a:t>EQUIPO TRANSDISCIPLINAR </a:t>
              </a:r>
              <a:r>
                <a:rPr lang="es-CO" sz="1100" kern="1200" dirty="0">
                  <a:solidFill>
                    <a:schemeClr val="bg1"/>
                  </a:solidFill>
                </a:rPr>
                <a:t>(*Requiere que cada miembro del equipo este lo suficientemente familiarizado con los conceptos y enfoques de su y de sus colegas como para poder </a:t>
              </a:r>
              <a:r>
                <a:rPr lang="es-CO" sz="1100" b="1" kern="1200" dirty="0">
                  <a:solidFill>
                    <a:schemeClr val="bg1"/>
                  </a:solidFill>
                </a:rPr>
                <a:t>desdibujar los limites disciplinarios </a:t>
              </a:r>
              <a:r>
                <a:rPr lang="es-CO" sz="1100" kern="1200" dirty="0">
                  <a:solidFill>
                    <a:schemeClr val="bg1"/>
                  </a:solidFill>
                </a:rPr>
                <a:t>y permitir así al equipo centrarse en el problema de atenci</a:t>
              </a:r>
              <a:r>
                <a:rPr lang="es-CO" sz="1100" dirty="0">
                  <a:solidFill>
                    <a:schemeClr val="bg1"/>
                  </a:solidFill>
                </a:rPr>
                <a:t>ón). </a:t>
              </a:r>
              <a:r>
                <a:rPr lang="es-CO" sz="1100" kern="1200" dirty="0">
                  <a:solidFill>
                    <a:schemeClr val="bg1"/>
                  </a:solidFill>
                </a:rPr>
                <a:t> </a:t>
              </a:r>
            </a:p>
          </p:txBody>
        </p:sp>
      </p:grpSp>
      <p:grpSp>
        <p:nvGrpSpPr>
          <p:cNvPr id="26" name="Grupo 25">
            <a:extLst>
              <a:ext uri="{FF2B5EF4-FFF2-40B4-BE49-F238E27FC236}">
                <a16:creationId xmlns:a16="http://schemas.microsoft.com/office/drawing/2014/main" id="{C7E3F47B-E2F3-4325-8E4A-2B14AE47A2CB}"/>
              </a:ext>
            </a:extLst>
          </p:cNvPr>
          <p:cNvGrpSpPr/>
          <p:nvPr/>
        </p:nvGrpSpPr>
        <p:grpSpPr>
          <a:xfrm>
            <a:off x="5496481" y="3190631"/>
            <a:ext cx="4396654" cy="770121"/>
            <a:chOff x="762484" y="383445"/>
            <a:chExt cx="4396654" cy="770121"/>
          </a:xfrm>
        </p:grpSpPr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6EBE4D4A-CF8A-4BA2-8354-D71408A63BC7}"/>
                </a:ext>
              </a:extLst>
            </p:cNvPr>
            <p:cNvSpPr/>
            <p:nvPr/>
          </p:nvSpPr>
          <p:spPr>
            <a:xfrm>
              <a:off x="1153126" y="383445"/>
              <a:ext cx="4006012" cy="533830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3FF40F22-7A69-4E5E-A27E-1C8A5128DF26}"/>
                </a:ext>
              </a:extLst>
            </p:cNvPr>
            <p:cNvSpPr txBox="1"/>
            <p:nvPr/>
          </p:nvSpPr>
          <p:spPr>
            <a:xfrm>
              <a:off x="762484" y="619736"/>
              <a:ext cx="4006012" cy="53383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795" tIns="10795" rIns="10795" bIns="10795" numCol="1" spcCol="1270" anchor="ctr" anchorCtr="0">
              <a:noAutofit/>
            </a:bodyPr>
            <a:lstStyle/>
            <a:p>
              <a:pPr marL="285750" lvl="0" indent="-28575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s-CO" sz="1700" b="1" kern="1200" dirty="0"/>
                <a:t>ACCIONES CONJUNTAS </a:t>
              </a:r>
            </a:p>
          </p:txBody>
        </p:sp>
      </p:grpSp>
      <p:grpSp>
        <p:nvGrpSpPr>
          <p:cNvPr id="29" name="Grupo 28">
            <a:extLst>
              <a:ext uri="{FF2B5EF4-FFF2-40B4-BE49-F238E27FC236}">
                <a16:creationId xmlns:a16="http://schemas.microsoft.com/office/drawing/2014/main" id="{7FD948D9-FF2D-4144-AAAF-781DF41C5D47}"/>
              </a:ext>
            </a:extLst>
          </p:cNvPr>
          <p:cNvGrpSpPr/>
          <p:nvPr/>
        </p:nvGrpSpPr>
        <p:grpSpPr>
          <a:xfrm>
            <a:off x="0" y="6036624"/>
            <a:ext cx="12192000" cy="1336123"/>
            <a:chOff x="0" y="6036624"/>
            <a:chExt cx="12192000" cy="1336123"/>
          </a:xfrm>
        </p:grpSpPr>
        <p:sp>
          <p:nvSpPr>
            <p:cNvPr id="30" name="Google Shape;84;p1">
              <a:extLst>
                <a:ext uri="{FF2B5EF4-FFF2-40B4-BE49-F238E27FC236}">
                  <a16:creationId xmlns:a16="http://schemas.microsoft.com/office/drawing/2014/main" id="{A0684B75-214E-4EC5-928F-8AEC469B1470}"/>
                </a:ext>
              </a:extLst>
            </p:cNvPr>
            <p:cNvSpPr/>
            <p:nvPr/>
          </p:nvSpPr>
          <p:spPr>
            <a:xfrm>
              <a:off x="0" y="6036624"/>
              <a:ext cx="12192000" cy="1336123"/>
            </a:xfrm>
            <a:custGeom>
              <a:avLst/>
              <a:gdLst/>
              <a:ahLst/>
              <a:cxnLst/>
              <a:rect l="l" t="t" r="r" b="b"/>
              <a:pathLst>
                <a:path w="6186311" h="677958" extrusionOk="0">
                  <a:moveTo>
                    <a:pt x="6061851" y="677957"/>
                  </a:moveTo>
                  <a:lnTo>
                    <a:pt x="124460" y="677957"/>
                  </a:lnTo>
                  <a:cubicBezTo>
                    <a:pt x="55880" y="677957"/>
                    <a:pt x="0" y="622077"/>
                    <a:pt x="0" y="55349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061851" y="0"/>
                  </a:lnTo>
                  <a:cubicBezTo>
                    <a:pt x="6130431" y="0"/>
                    <a:pt x="6186311" y="55880"/>
                    <a:pt x="6186311" y="124460"/>
                  </a:cubicBezTo>
                  <a:lnTo>
                    <a:pt x="6186311" y="553498"/>
                  </a:lnTo>
                  <a:cubicBezTo>
                    <a:pt x="6186311" y="622078"/>
                    <a:pt x="6130431" y="677958"/>
                    <a:pt x="6061851" y="677958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defRPr/>
              </a:pPr>
              <a:endParaRPr sz="9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1" name="Picture 3" descr="Instituto Nacional Penitenciario y Carcelario- INPEC">
              <a:extLst>
                <a:ext uri="{FF2B5EF4-FFF2-40B4-BE49-F238E27FC236}">
                  <a16:creationId xmlns:a16="http://schemas.microsoft.com/office/drawing/2014/main" id="{D61DE482-01F6-433F-8A5C-AD231E0E65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9985" y="6519723"/>
              <a:ext cx="1303665" cy="461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5" descr="Home | USPEC">
              <a:extLst>
                <a:ext uri="{FF2B5EF4-FFF2-40B4-BE49-F238E27FC236}">
                  <a16:creationId xmlns:a16="http://schemas.microsoft.com/office/drawing/2014/main" id="{AB7EC6EB-FBC5-4CFE-BF4B-8409BE476B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4958" y="6541112"/>
              <a:ext cx="2026262" cy="4399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CuadroTexto 32">
              <a:extLst>
                <a:ext uri="{FF2B5EF4-FFF2-40B4-BE49-F238E27FC236}">
                  <a16:creationId xmlns:a16="http://schemas.microsoft.com/office/drawing/2014/main" id="{91A460F1-5431-4EFA-B8A5-A7621B59CF67}"/>
                </a:ext>
              </a:extLst>
            </p:cNvPr>
            <p:cNvSpPr txBox="1"/>
            <p:nvPr/>
          </p:nvSpPr>
          <p:spPr>
            <a:xfrm>
              <a:off x="53018" y="6568577"/>
              <a:ext cx="14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b="1" dirty="0"/>
                <a:t>Apoyan </a:t>
              </a:r>
            </a:p>
          </p:txBody>
        </p:sp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4766E088-2EE2-4FD1-A953-18C6508A4C2A}"/>
                </a:ext>
              </a:extLst>
            </p:cNvPr>
            <p:cNvSpPr txBox="1"/>
            <p:nvPr/>
          </p:nvSpPr>
          <p:spPr>
            <a:xfrm>
              <a:off x="4663747" y="6541112"/>
              <a:ext cx="26765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b="1" dirty="0">
                  <a:solidFill>
                    <a:schemeClr val="bg1">
                      <a:lumMod val="50000"/>
                    </a:schemeClr>
                  </a:solidFill>
                </a:rPr>
                <a:t>Operadores Regionales </a:t>
              </a:r>
            </a:p>
          </p:txBody>
        </p:sp>
        <p:sp>
          <p:nvSpPr>
            <p:cNvPr id="35" name="CuadroTexto 34">
              <a:extLst>
                <a:ext uri="{FF2B5EF4-FFF2-40B4-BE49-F238E27FC236}">
                  <a16:creationId xmlns:a16="http://schemas.microsoft.com/office/drawing/2014/main" id="{3678A4EE-8B19-4310-BDFC-3BD5B08DCAC5}"/>
                </a:ext>
              </a:extLst>
            </p:cNvPr>
            <p:cNvSpPr txBox="1"/>
            <p:nvPr/>
          </p:nvSpPr>
          <p:spPr>
            <a:xfrm>
              <a:off x="7619110" y="6556489"/>
              <a:ext cx="14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b="1" dirty="0"/>
                <a:t>Organizan </a:t>
              </a:r>
            </a:p>
          </p:txBody>
        </p:sp>
        <p:pic>
          <p:nvPicPr>
            <p:cNvPr id="36" name="Google Shape;94;p1">
              <a:extLst>
                <a:ext uri="{FF2B5EF4-FFF2-40B4-BE49-F238E27FC236}">
                  <a16:creationId xmlns:a16="http://schemas.microsoft.com/office/drawing/2014/main" id="{94060586-F71A-4769-9526-D029EB981628}"/>
                </a:ext>
              </a:extLst>
            </p:cNvPr>
            <p:cNvPicPr preferRelativeResize="0"/>
            <p:nvPr/>
          </p:nvPicPr>
          <p:blipFill rotWithShape="1">
            <a:blip r:embed="rId4">
              <a:alphaModFix amt="35000"/>
            </a:blip>
            <a:srcRect/>
            <a:stretch/>
          </p:blipFill>
          <p:spPr>
            <a:xfrm>
              <a:off x="9249061" y="6281519"/>
              <a:ext cx="1105694" cy="90671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7" name="Google Shape;89;p1" descr="Imagen que contiene Forma&#10;&#10;Descripción generada automáticamente">
            <a:extLst>
              <a:ext uri="{FF2B5EF4-FFF2-40B4-BE49-F238E27FC236}">
                <a16:creationId xmlns:a16="http://schemas.microsoft.com/office/drawing/2014/main" id="{E39C41F7-45B6-4CE0-A5EB-B47BC4D485A8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759627" y="6275299"/>
            <a:ext cx="1105694" cy="8587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3130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oogle Shape;85;p1"/>
          <p:cNvGrpSpPr/>
          <p:nvPr/>
        </p:nvGrpSpPr>
        <p:grpSpPr>
          <a:xfrm>
            <a:off x="1474320" y="1045849"/>
            <a:ext cx="10138953" cy="3436967"/>
            <a:chOff x="0" y="-9525"/>
            <a:chExt cx="12220503" cy="8186578"/>
          </a:xfrm>
        </p:grpSpPr>
        <p:sp>
          <p:nvSpPr>
            <p:cNvPr id="86" name="Google Shape;86;p1"/>
            <p:cNvSpPr txBox="1"/>
            <p:nvPr/>
          </p:nvSpPr>
          <p:spPr>
            <a:xfrm>
              <a:off x="0" y="-9525"/>
              <a:ext cx="6679516" cy="8794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defTabSz="609630">
                <a:lnSpc>
                  <a:spcPct val="120006"/>
                </a:lnSpc>
                <a:buClr>
                  <a:srgbClr val="000000"/>
                </a:buClr>
                <a:defRPr/>
              </a:pPr>
              <a:endParaRPr sz="1999" kern="0">
                <a:solidFill>
                  <a:srgbClr val="04353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1"/>
            <p:cNvSpPr txBox="1"/>
            <p:nvPr/>
          </p:nvSpPr>
          <p:spPr>
            <a:xfrm>
              <a:off x="0" y="1149800"/>
              <a:ext cx="12220503" cy="26881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defTabSz="609630">
                <a:lnSpc>
                  <a:spcPct val="110000"/>
                </a:lnSpc>
                <a:buClr>
                  <a:srgbClr val="000000"/>
                </a:buClr>
                <a:defRPr/>
              </a:pPr>
              <a:endParaRPr sz="6667" kern="0">
                <a:solidFill>
                  <a:srgbClr val="04353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1"/>
            <p:cNvSpPr txBox="1"/>
            <p:nvPr/>
          </p:nvSpPr>
          <p:spPr>
            <a:xfrm>
              <a:off x="0" y="7218983"/>
              <a:ext cx="12220503" cy="9580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defTabSz="609630">
                <a:lnSpc>
                  <a:spcPct val="139964"/>
                </a:lnSpc>
                <a:buClr>
                  <a:srgbClr val="000000"/>
                </a:buClr>
                <a:defRPr/>
              </a:pPr>
              <a:endParaRPr sz="1867" kern="0">
                <a:solidFill>
                  <a:srgbClr val="04353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91" name="Google Shape;9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367" y="4598807"/>
            <a:ext cx="245533" cy="134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0571" y="25688"/>
            <a:ext cx="959658" cy="97314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27406780-3796-450D-8C1C-DDA723868604}"/>
              </a:ext>
            </a:extLst>
          </p:cNvPr>
          <p:cNvGraphicFramePr/>
          <p:nvPr/>
        </p:nvGraphicFramePr>
        <p:xfrm>
          <a:off x="1957260" y="1795374"/>
          <a:ext cx="6312266" cy="36695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F783F8AA-7F25-4F76-A5DB-00F853E5DD01}"/>
              </a:ext>
            </a:extLst>
          </p:cNvPr>
          <p:cNvSpPr txBox="1"/>
          <p:nvPr/>
        </p:nvSpPr>
        <p:spPr>
          <a:xfrm>
            <a:off x="2392788" y="103930"/>
            <a:ext cx="78797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800" b="1" i="1" dirty="0"/>
              <a:t>Estrategia: “Del Patio a la Unidad de Atención Primaria y de la Unidad de Atención Primaria al Patio (UAP)”.</a:t>
            </a:r>
            <a:endParaRPr lang="es-CO" sz="1800" i="1" dirty="0"/>
          </a:p>
          <a:p>
            <a:pPr algn="ctr"/>
            <a:endParaRPr lang="es-CO" dirty="0"/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5F04F8B9-A00E-439F-91FC-95899F745758}"/>
              </a:ext>
            </a:extLst>
          </p:cNvPr>
          <p:cNvGrpSpPr/>
          <p:nvPr/>
        </p:nvGrpSpPr>
        <p:grpSpPr>
          <a:xfrm>
            <a:off x="2336985" y="744980"/>
            <a:ext cx="5831718" cy="949428"/>
            <a:chOff x="-427179" y="503013"/>
            <a:chExt cx="5831718" cy="949428"/>
          </a:xfrm>
        </p:grpSpPr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03E6941C-5D44-4CAB-8771-17FE1755A898}"/>
                </a:ext>
              </a:extLst>
            </p:cNvPr>
            <p:cNvSpPr/>
            <p:nvPr/>
          </p:nvSpPr>
          <p:spPr>
            <a:xfrm>
              <a:off x="2559294" y="503013"/>
              <a:ext cx="2114718" cy="676709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E3911276-458E-4792-957C-5B29501C9B4F}"/>
                </a:ext>
              </a:extLst>
            </p:cNvPr>
            <p:cNvSpPr txBox="1"/>
            <p:nvPr/>
          </p:nvSpPr>
          <p:spPr>
            <a:xfrm>
              <a:off x="-427179" y="775732"/>
              <a:ext cx="5831718" cy="67670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795" tIns="10795" rIns="10795" bIns="10795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1700" kern="1200" dirty="0"/>
                <a:t>HACIENDO VISIBLE EL </a:t>
              </a:r>
              <a:r>
                <a:rPr lang="es-CO" sz="1700" b="1" kern="1200" dirty="0"/>
                <a:t>DERECHO A LA SALUD </a:t>
              </a:r>
              <a:r>
                <a:rPr lang="es-CO" sz="1700" kern="1200" dirty="0"/>
                <a:t>PARA TODOS </a:t>
              </a:r>
            </a:p>
          </p:txBody>
        </p:sp>
      </p:grpSp>
      <p:grpSp>
        <p:nvGrpSpPr>
          <p:cNvPr id="23" name="Grupo 22">
            <a:extLst>
              <a:ext uri="{FF2B5EF4-FFF2-40B4-BE49-F238E27FC236}">
                <a16:creationId xmlns:a16="http://schemas.microsoft.com/office/drawing/2014/main" id="{1529B514-5B84-480B-AFDD-92F45E99356F}"/>
              </a:ext>
            </a:extLst>
          </p:cNvPr>
          <p:cNvGrpSpPr/>
          <p:nvPr/>
        </p:nvGrpSpPr>
        <p:grpSpPr>
          <a:xfrm>
            <a:off x="1553835" y="5352632"/>
            <a:ext cx="7275839" cy="717843"/>
            <a:chOff x="-264776" y="461879"/>
            <a:chExt cx="5909539" cy="717843"/>
          </a:xfrm>
        </p:grpSpPr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CF93DD2C-241E-4177-988B-CA6A95D75FB5}"/>
                </a:ext>
              </a:extLst>
            </p:cNvPr>
            <p:cNvSpPr/>
            <p:nvPr/>
          </p:nvSpPr>
          <p:spPr>
            <a:xfrm>
              <a:off x="2559294" y="503013"/>
              <a:ext cx="2114718" cy="676709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1E77E2BC-3B43-49E4-95DB-01565EFA5B52}"/>
                </a:ext>
              </a:extLst>
            </p:cNvPr>
            <p:cNvSpPr txBox="1"/>
            <p:nvPr/>
          </p:nvSpPr>
          <p:spPr>
            <a:xfrm>
              <a:off x="-264776" y="461879"/>
              <a:ext cx="5909539" cy="676709"/>
            </a:xfrm>
            <a:prstGeom prst="rect">
              <a:avLst/>
            </a:prstGeom>
            <a:solidFill>
              <a:schemeClr val="accent6"/>
            </a:solidFill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795" tIns="10795" rIns="10795" bIns="10795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1500" b="1" dirty="0">
                  <a:solidFill>
                    <a:schemeClr val="bg1"/>
                  </a:solidFill>
                </a:rPr>
                <a:t>IMPACTO DE DETERMINANTES  </a:t>
              </a:r>
              <a:endParaRPr lang="es-CO" sz="1100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Grupo 25">
            <a:extLst>
              <a:ext uri="{FF2B5EF4-FFF2-40B4-BE49-F238E27FC236}">
                <a16:creationId xmlns:a16="http://schemas.microsoft.com/office/drawing/2014/main" id="{C7E3F47B-E2F3-4325-8E4A-2B14AE47A2CB}"/>
              </a:ext>
            </a:extLst>
          </p:cNvPr>
          <p:cNvGrpSpPr/>
          <p:nvPr/>
        </p:nvGrpSpPr>
        <p:grpSpPr>
          <a:xfrm>
            <a:off x="4361175" y="3131180"/>
            <a:ext cx="5531960" cy="593281"/>
            <a:chOff x="-372822" y="323994"/>
            <a:chExt cx="5531960" cy="593281"/>
          </a:xfrm>
        </p:grpSpPr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6EBE4D4A-CF8A-4BA2-8354-D71408A63BC7}"/>
                </a:ext>
              </a:extLst>
            </p:cNvPr>
            <p:cNvSpPr/>
            <p:nvPr/>
          </p:nvSpPr>
          <p:spPr>
            <a:xfrm>
              <a:off x="1153126" y="383445"/>
              <a:ext cx="4006012" cy="533830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3FF40F22-7A69-4E5E-A27E-1C8A5128DF26}"/>
                </a:ext>
              </a:extLst>
            </p:cNvPr>
            <p:cNvSpPr txBox="1"/>
            <p:nvPr/>
          </p:nvSpPr>
          <p:spPr>
            <a:xfrm>
              <a:off x="-372822" y="323994"/>
              <a:ext cx="4006012" cy="53383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795" tIns="10795" rIns="10795" bIns="10795" numCol="1" spcCol="1270" anchor="ctr" anchorCtr="0">
              <a:noAutofit/>
            </a:bodyPr>
            <a:lstStyle/>
            <a:p>
              <a:pPr marL="285750" lvl="0" indent="-28575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s-CO" sz="1700" b="1" kern="1200" dirty="0"/>
                <a:t>ACCIONES CONJUNTAS </a:t>
              </a:r>
            </a:p>
          </p:txBody>
        </p:sp>
      </p:grpSp>
      <p:grpSp>
        <p:nvGrpSpPr>
          <p:cNvPr id="29" name="Grupo 28">
            <a:extLst>
              <a:ext uri="{FF2B5EF4-FFF2-40B4-BE49-F238E27FC236}">
                <a16:creationId xmlns:a16="http://schemas.microsoft.com/office/drawing/2014/main" id="{50887E04-0E71-4C6C-AC4A-147105025D1F}"/>
              </a:ext>
            </a:extLst>
          </p:cNvPr>
          <p:cNvGrpSpPr/>
          <p:nvPr/>
        </p:nvGrpSpPr>
        <p:grpSpPr>
          <a:xfrm>
            <a:off x="8074205" y="1531623"/>
            <a:ext cx="4396654" cy="770121"/>
            <a:chOff x="762484" y="383445"/>
            <a:chExt cx="4396654" cy="770121"/>
          </a:xfrm>
        </p:grpSpPr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id="{B4E4F03F-6A8D-4AAF-82F0-B3A40C8025E4}"/>
                </a:ext>
              </a:extLst>
            </p:cNvPr>
            <p:cNvSpPr/>
            <p:nvPr/>
          </p:nvSpPr>
          <p:spPr>
            <a:xfrm>
              <a:off x="1153126" y="383445"/>
              <a:ext cx="4006012" cy="533830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6E4F71A8-1559-460C-B060-31CC09C91BF9}"/>
                </a:ext>
              </a:extLst>
            </p:cNvPr>
            <p:cNvSpPr txBox="1"/>
            <p:nvPr/>
          </p:nvSpPr>
          <p:spPr>
            <a:xfrm>
              <a:off x="762484" y="619736"/>
              <a:ext cx="4006012" cy="53383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795" tIns="10795" rIns="10795" bIns="10795" numCol="1" spcCol="1270" anchor="ctr" anchorCtr="0">
              <a:noAutofit/>
            </a:bodyPr>
            <a:lstStyle/>
            <a:p>
              <a:pPr marL="285750" lvl="0" indent="-28575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endParaRPr lang="es-CO" sz="1700" b="1" dirty="0"/>
            </a:p>
          </p:txBody>
        </p: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01493381-3986-4038-8C6F-33EB9BA81593}"/>
              </a:ext>
            </a:extLst>
          </p:cNvPr>
          <p:cNvSpPr txBox="1"/>
          <p:nvPr/>
        </p:nvSpPr>
        <p:spPr>
          <a:xfrm>
            <a:off x="8835839" y="1974384"/>
            <a:ext cx="2878753" cy="2215991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marL="285750" lvl="0" indent="-285750" algn="just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s-CO" sz="1600" b="1" kern="1200" dirty="0">
                <a:solidFill>
                  <a:schemeClr val="bg1"/>
                </a:solidFill>
              </a:rPr>
              <a:t>Estrategia 5 C´s</a:t>
            </a:r>
          </a:p>
          <a:p>
            <a:pPr marL="285750" lvl="0" indent="-285750" algn="just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s-CO" sz="1600" b="1" kern="1200" dirty="0">
                <a:solidFill>
                  <a:schemeClr val="bg1"/>
                </a:solidFill>
              </a:rPr>
              <a:t>C</a:t>
            </a:r>
            <a:r>
              <a:rPr lang="es-CO" sz="1600" kern="1200" dirty="0">
                <a:solidFill>
                  <a:schemeClr val="bg1"/>
                </a:solidFill>
              </a:rPr>
              <a:t>onocimiento </a:t>
            </a:r>
            <a:r>
              <a:rPr lang="es-CO" sz="1600" dirty="0">
                <a:solidFill>
                  <a:schemeClr val="bg1"/>
                </a:solidFill>
              </a:rPr>
              <a:t>/ Pertinencia</a:t>
            </a:r>
          </a:p>
          <a:p>
            <a:pPr marL="285750" lvl="0" indent="-285750" algn="just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s-CO" sz="1600" b="1" kern="1200" dirty="0">
                <a:solidFill>
                  <a:schemeClr val="bg1"/>
                </a:solidFill>
              </a:rPr>
              <a:t>C</a:t>
            </a:r>
            <a:r>
              <a:rPr lang="es-CO" sz="1600" dirty="0">
                <a:solidFill>
                  <a:schemeClr val="bg1"/>
                </a:solidFill>
              </a:rPr>
              <a:t>omunicación Asertiva </a:t>
            </a:r>
          </a:p>
          <a:p>
            <a:pPr marL="285750" lvl="0" indent="-285750" algn="just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s-CO" sz="1600" b="1" kern="1200" dirty="0">
                <a:solidFill>
                  <a:schemeClr val="bg1"/>
                </a:solidFill>
              </a:rPr>
              <a:t>C</a:t>
            </a:r>
            <a:r>
              <a:rPr lang="es-CO" sz="1600" dirty="0">
                <a:solidFill>
                  <a:schemeClr val="bg1"/>
                </a:solidFill>
              </a:rPr>
              <a:t>arácter/Toma de Decisiones </a:t>
            </a:r>
          </a:p>
          <a:p>
            <a:pPr marL="285750" lvl="0" indent="-285750" algn="just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s-CO" sz="1600" b="1" kern="1200" dirty="0">
                <a:solidFill>
                  <a:schemeClr val="bg1"/>
                </a:solidFill>
              </a:rPr>
              <a:t>C</a:t>
            </a:r>
            <a:r>
              <a:rPr lang="es-CO" sz="1600" dirty="0">
                <a:solidFill>
                  <a:schemeClr val="bg1"/>
                </a:solidFill>
              </a:rPr>
              <a:t>ompromiso </a:t>
            </a:r>
          </a:p>
          <a:p>
            <a:pPr marL="285750" lvl="0" indent="-285750" algn="just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s-CO" sz="1600" b="1" dirty="0">
                <a:solidFill>
                  <a:schemeClr val="bg1"/>
                </a:solidFill>
              </a:rPr>
              <a:t>C</a:t>
            </a:r>
            <a:r>
              <a:rPr lang="es-CO" sz="1600" dirty="0">
                <a:solidFill>
                  <a:schemeClr val="bg1"/>
                </a:solidFill>
              </a:rPr>
              <a:t>onectar/ Lógica  </a:t>
            </a:r>
          </a:p>
          <a:p>
            <a:endParaRPr lang="es-CO" dirty="0">
              <a:solidFill>
                <a:schemeClr val="bg1"/>
              </a:solidFill>
            </a:endParaRP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BF78EE61-B5D2-4534-B841-9916C2A6EA7D}"/>
              </a:ext>
            </a:extLst>
          </p:cNvPr>
          <p:cNvGrpSpPr/>
          <p:nvPr/>
        </p:nvGrpSpPr>
        <p:grpSpPr>
          <a:xfrm>
            <a:off x="1553836" y="1512894"/>
            <a:ext cx="7641497" cy="2985566"/>
            <a:chOff x="1553836" y="1512894"/>
            <a:chExt cx="7641497" cy="2985566"/>
          </a:xfrm>
          <a:solidFill>
            <a:schemeClr val="accent6"/>
          </a:solidFill>
        </p:grpSpPr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3E7D7B54-F633-4458-AC95-CBCD9B5585B7}"/>
                </a:ext>
              </a:extLst>
            </p:cNvPr>
            <p:cNvGrpSpPr/>
            <p:nvPr/>
          </p:nvGrpSpPr>
          <p:grpSpPr>
            <a:xfrm>
              <a:off x="1553836" y="1512894"/>
              <a:ext cx="7641497" cy="2985566"/>
              <a:chOff x="1762257" y="126355"/>
              <a:chExt cx="8868638" cy="4059322"/>
            </a:xfrm>
            <a:grpFill/>
          </p:grpSpPr>
          <p:sp>
            <p:nvSpPr>
              <p:cNvPr id="5" name="Flecha: curvada hacia abajo 4">
                <a:extLst>
                  <a:ext uri="{FF2B5EF4-FFF2-40B4-BE49-F238E27FC236}">
                    <a16:creationId xmlns:a16="http://schemas.microsoft.com/office/drawing/2014/main" id="{87BAEEAB-890A-496B-9E02-7EB99C30BC2A}"/>
                  </a:ext>
                </a:extLst>
              </p:cNvPr>
              <p:cNvSpPr/>
              <p:nvPr/>
            </p:nvSpPr>
            <p:spPr>
              <a:xfrm>
                <a:off x="1762257" y="126355"/>
                <a:ext cx="8868638" cy="4059322"/>
              </a:xfrm>
              <a:prstGeom prst="curvedDownArrow">
                <a:avLst>
                  <a:gd name="adj1" fmla="val 25000"/>
                  <a:gd name="adj2" fmla="val 50000"/>
                  <a:gd name="adj3" fmla="val 8468"/>
                </a:avLst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Rectángulo 6">
                <a:extLst>
                  <a:ext uri="{FF2B5EF4-FFF2-40B4-BE49-F238E27FC236}">
                    <a16:creationId xmlns:a16="http://schemas.microsoft.com/office/drawing/2014/main" id="{752893E1-F43D-4807-87AF-042087737C89}"/>
                  </a:ext>
                </a:extLst>
              </p:cNvPr>
              <p:cNvSpPr/>
              <p:nvPr/>
            </p:nvSpPr>
            <p:spPr>
              <a:xfrm>
                <a:off x="8563556" y="3804014"/>
                <a:ext cx="1642960" cy="3816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sp>
          <p:nvSpPr>
            <p:cNvPr id="4" name="Signo menos 3">
              <a:extLst>
                <a:ext uri="{FF2B5EF4-FFF2-40B4-BE49-F238E27FC236}">
                  <a16:creationId xmlns:a16="http://schemas.microsoft.com/office/drawing/2014/main" id="{DEAE869C-0139-4D38-8D82-6D160D3CDFC0}"/>
                </a:ext>
              </a:extLst>
            </p:cNvPr>
            <p:cNvSpPr/>
            <p:nvPr/>
          </p:nvSpPr>
          <p:spPr>
            <a:xfrm>
              <a:off x="7529128" y="2451062"/>
              <a:ext cx="1480795" cy="1985270"/>
            </a:xfrm>
            <a:prstGeom prst="mathMinus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</p:grpSp>
      <p:grpSp>
        <p:nvGrpSpPr>
          <p:cNvPr id="34" name="Grupo 33">
            <a:extLst>
              <a:ext uri="{FF2B5EF4-FFF2-40B4-BE49-F238E27FC236}">
                <a16:creationId xmlns:a16="http://schemas.microsoft.com/office/drawing/2014/main" id="{E3BBD1CD-FF1F-44AB-BC1A-CCA6E1620012}"/>
              </a:ext>
            </a:extLst>
          </p:cNvPr>
          <p:cNvGrpSpPr/>
          <p:nvPr/>
        </p:nvGrpSpPr>
        <p:grpSpPr>
          <a:xfrm>
            <a:off x="0" y="6036624"/>
            <a:ext cx="12192000" cy="1336123"/>
            <a:chOff x="0" y="6036624"/>
            <a:chExt cx="12192000" cy="1336123"/>
          </a:xfrm>
        </p:grpSpPr>
        <p:sp>
          <p:nvSpPr>
            <p:cNvPr id="35" name="Google Shape;84;p1">
              <a:extLst>
                <a:ext uri="{FF2B5EF4-FFF2-40B4-BE49-F238E27FC236}">
                  <a16:creationId xmlns:a16="http://schemas.microsoft.com/office/drawing/2014/main" id="{AD64B416-6F42-4190-9E94-D0961EA23615}"/>
                </a:ext>
              </a:extLst>
            </p:cNvPr>
            <p:cNvSpPr/>
            <p:nvPr/>
          </p:nvSpPr>
          <p:spPr>
            <a:xfrm>
              <a:off x="0" y="6036624"/>
              <a:ext cx="12192000" cy="1336123"/>
            </a:xfrm>
            <a:custGeom>
              <a:avLst/>
              <a:gdLst/>
              <a:ahLst/>
              <a:cxnLst/>
              <a:rect l="l" t="t" r="r" b="b"/>
              <a:pathLst>
                <a:path w="6186311" h="677958" extrusionOk="0">
                  <a:moveTo>
                    <a:pt x="6061851" y="677957"/>
                  </a:moveTo>
                  <a:lnTo>
                    <a:pt x="124460" y="677957"/>
                  </a:lnTo>
                  <a:cubicBezTo>
                    <a:pt x="55880" y="677957"/>
                    <a:pt x="0" y="622077"/>
                    <a:pt x="0" y="55349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061851" y="0"/>
                  </a:lnTo>
                  <a:cubicBezTo>
                    <a:pt x="6130431" y="0"/>
                    <a:pt x="6186311" y="55880"/>
                    <a:pt x="6186311" y="124460"/>
                  </a:cubicBezTo>
                  <a:lnTo>
                    <a:pt x="6186311" y="553498"/>
                  </a:lnTo>
                  <a:cubicBezTo>
                    <a:pt x="6186311" y="622078"/>
                    <a:pt x="6130431" y="677958"/>
                    <a:pt x="6061851" y="677958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defRPr/>
              </a:pPr>
              <a:endParaRPr sz="9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6" name="Picture 3" descr="Instituto Nacional Penitenciario y Carcelario- INPEC">
              <a:extLst>
                <a:ext uri="{FF2B5EF4-FFF2-40B4-BE49-F238E27FC236}">
                  <a16:creationId xmlns:a16="http://schemas.microsoft.com/office/drawing/2014/main" id="{177026B3-2B31-42BA-9AA0-785BAB1B1E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9985" y="6519723"/>
              <a:ext cx="1303665" cy="461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5" descr="Home | USPEC">
              <a:extLst>
                <a:ext uri="{FF2B5EF4-FFF2-40B4-BE49-F238E27FC236}">
                  <a16:creationId xmlns:a16="http://schemas.microsoft.com/office/drawing/2014/main" id="{9E9CB533-7561-4EED-A8B7-EAB5646E4B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4958" y="6541112"/>
              <a:ext cx="2026262" cy="4399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CuadroTexto 37">
              <a:extLst>
                <a:ext uri="{FF2B5EF4-FFF2-40B4-BE49-F238E27FC236}">
                  <a16:creationId xmlns:a16="http://schemas.microsoft.com/office/drawing/2014/main" id="{971CBC1B-2D3A-4EE5-ABFC-1CE252E68400}"/>
                </a:ext>
              </a:extLst>
            </p:cNvPr>
            <p:cNvSpPr txBox="1"/>
            <p:nvPr/>
          </p:nvSpPr>
          <p:spPr>
            <a:xfrm>
              <a:off x="53018" y="6568577"/>
              <a:ext cx="14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b="1" dirty="0"/>
                <a:t>Apoyan </a:t>
              </a:r>
            </a:p>
          </p:txBody>
        </p:sp>
        <p:sp>
          <p:nvSpPr>
            <p:cNvPr id="39" name="CuadroTexto 38">
              <a:extLst>
                <a:ext uri="{FF2B5EF4-FFF2-40B4-BE49-F238E27FC236}">
                  <a16:creationId xmlns:a16="http://schemas.microsoft.com/office/drawing/2014/main" id="{CCB745F8-1EB7-4A7D-811D-D4DEE80EB4D3}"/>
                </a:ext>
              </a:extLst>
            </p:cNvPr>
            <p:cNvSpPr txBox="1"/>
            <p:nvPr/>
          </p:nvSpPr>
          <p:spPr>
            <a:xfrm>
              <a:off x="4663747" y="6541112"/>
              <a:ext cx="26765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b="1" dirty="0">
                  <a:solidFill>
                    <a:schemeClr val="bg1">
                      <a:lumMod val="50000"/>
                    </a:schemeClr>
                  </a:solidFill>
                </a:rPr>
                <a:t>Operadores Regionales </a:t>
              </a:r>
            </a:p>
          </p:txBody>
        </p:sp>
        <p:sp>
          <p:nvSpPr>
            <p:cNvPr id="40" name="CuadroTexto 39">
              <a:extLst>
                <a:ext uri="{FF2B5EF4-FFF2-40B4-BE49-F238E27FC236}">
                  <a16:creationId xmlns:a16="http://schemas.microsoft.com/office/drawing/2014/main" id="{2139DEB5-858E-4EA8-8EEB-4BE2EA2D8AE8}"/>
                </a:ext>
              </a:extLst>
            </p:cNvPr>
            <p:cNvSpPr txBox="1"/>
            <p:nvPr/>
          </p:nvSpPr>
          <p:spPr>
            <a:xfrm>
              <a:off x="7619110" y="6556489"/>
              <a:ext cx="14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b="1" dirty="0"/>
                <a:t>Organizan </a:t>
              </a:r>
            </a:p>
          </p:txBody>
        </p:sp>
        <p:pic>
          <p:nvPicPr>
            <p:cNvPr id="41" name="Google Shape;94;p1">
              <a:extLst>
                <a:ext uri="{FF2B5EF4-FFF2-40B4-BE49-F238E27FC236}">
                  <a16:creationId xmlns:a16="http://schemas.microsoft.com/office/drawing/2014/main" id="{CF0798ED-8A60-45D2-9728-FC67A8A58F46}"/>
                </a:ext>
              </a:extLst>
            </p:cNvPr>
            <p:cNvPicPr preferRelativeResize="0"/>
            <p:nvPr/>
          </p:nvPicPr>
          <p:blipFill rotWithShape="1">
            <a:blip r:embed="rId4">
              <a:alphaModFix amt="35000"/>
            </a:blip>
            <a:srcRect/>
            <a:stretch/>
          </p:blipFill>
          <p:spPr>
            <a:xfrm>
              <a:off x="9249061" y="6281519"/>
              <a:ext cx="1105694" cy="90671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2" name="Google Shape;89;p1" descr="Imagen que contiene Forma&#10;&#10;Descripción generada automáticamente">
            <a:extLst>
              <a:ext uri="{FF2B5EF4-FFF2-40B4-BE49-F238E27FC236}">
                <a16:creationId xmlns:a16="http://schemas.microsoft.com/office/drawing/2014/main" id="{2C2F041B-E56A-4E2D-A3D3-B5BC2DDD3759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759627" y="6275299"/>
            <a:ext cx="1105694" cy="8587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1634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oogle Shape;85;p1"/>
          <p:cNvGrpSpPr/>
          <p:nvPr/>
        </p:nvGrpSpPr>
        <p:grpSpPr>
          <a:xfrm>
            <a:off x="1474320" y="1045849"/>
            <a:ext cx="10138953" cy="3436967"/>
            <a:chOff x="0" y="-9525"/>
            <a:chExt cx="12220503" cy="8186578"/>
          </a:xfrm>
        </p:grpSpPr>
        <p:sp>
          <p:nvSpPr>
            <p:cNvPr id="86" name="Google Shape;86;p1"/>
            <p:cNvSpPr txBox="1"/>
            <p:nvPr/>
          </p:nvSpPr>
          <p:spPr>
            <a:xfrm>
              <a:off x="0" y="-9525"/>
              <a:ext cx="6679516" cy="8794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defTabSz="609630">
                <a:lnSpc>
                  <a:spcPct val="120006"/>
                </a:lnSpc>
                <a:buClr>
                  <a:srgbClr val="000000"/>
                </a:buClr>
                <a:defRPr/>
              </a:pPr>
              <a:endParaRPr sz="1999" kern="0">
                <a:solidFill>
                  <a:srgbClr val="04353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1"/>
            <p:cNvSpPr txBox="1"/>
            <p:nvPr/>
          </p:nvSpPr>
          <p:spPr>
            <a:xfrm>
              <a:off x="0" y="1149800"/>
              <a:ext cx="12220503" cy="26881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defTabSz="609630">
                <a:lnSpc>
                  <a:spcPct val="110000"/>
                </a:lnSpc>
                <a:buClr>
                  <a:srgbClr val="000000"/>
                </a:buClr>
                <a:defRPr/>
              </a:pPr>
              <a:endParaRPr sz="6667" kern="0">
                <a:solidFill>
                  <a:srgbClr val="04353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1"/>
            <p:cNvSpPr txBox="1"/>
            <p:nvPr/>
          </p:nvSpPr>
          <p:spPr>
            <a:xfrm>
              <a:off x="0" y="7218983"/>
              <a:ext cx="12220503" cy="9580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defTabSz="609630">
                <a:lnSpc>
                  <a:spcPct val="139964"/>
                </a:lnSpc>
                <a:buClr>
                  <a:srgbClr val="000000"/>
                </a:buClr>
                <a:defRPr/>
              </a:pPr>
              <a:endParaRPr sz="1867" kern="0">
                <a:solidFill>
                  <a:srgbClr val="04353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91" name="Google Shape;9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367" y="4598807"/>
            <a:ext cx="245533" cy="134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0571" y="25688"/>
            <a:ext cx="959658" cy="97314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F783F8AA-7F25-4F76-A5DB-00F853E5DD01}"/>
              </a:ext>
            </a:extLst>
          </p:cNvPr>
          <p:cNvSpPr txBox="1"/>
          <p:nvPr/>
        </p:nvSpPr>
        <p:spPr>
          <a:xfrm>
            <a:off x="1474320" y="103930"/>
            <a:ext cx="87982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i="1" dirty="0"/>
              <a:t>Estrategia: “Del Patio a la Unidad de Atención Primaria y de la Unidad de Atención Primaria al Patio (UAP)”.</a:t>
            </a:r>
            <a:endParaRPr lang="es-CO" sz="2800" i="1" dirty="0"/>
          </a:p>
          <a:p>
            <a:pPr algn="ctr"/>
            <a:endParaRPr lang="es-CO" sz="2800" dirty="0"/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5F04F8B9-A00E-439F-91FC-95899F745758}"/>
              </a:ext>
            </a:extLst>
          </p:cNvPr>
          <p:cNvGrpSpPr/>
          <p:nvPr/>
        </p:nvGrpSpPr>
        <p:grpSpPr>
          <a:xfrm>
            <a:off x="896811" y="1522873"/>
            <a:ext cx="9572650" cy="564228"/>
            <a:chOff x="-427179" y="503013"/>
            <a:chExt cx="5831718" cy="949428"/>
          </a:xfrm>
        </p:grpSpPr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03E6941C-5D44-4CAB-8771-17FE1755A898}"/>
                </a:ext>
              </a:extLst>
            </p:cNvPr>
            <p:cNvSpPr/>
            <p:nvPr/>
          </p:nvSpPr>
          <p:spPr>
            <a:xfrm>
              <a:off x="2559294" y="503013"/>
              <a:ext cx="2114718" cy="676709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E3911276-458E-4792-957C-5B29501C9B4F}"/>
                </a:ext>
              </a:extLst>
            </p:cNvPr>
            <p:cNvSpPr txBox="1"/>
            <p:nvPr/>
          </p:nvSpPr>
          <p:spPr>
            <a:xfrm>
              <a:off x="-427179" y="775732"/>
              <a:ext cx="5831718" cy="67670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795" tIns="10795" rIns="10795" bIns="10795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2400" kern="1200" dirty="0"/>
                <a:t>HACIENDO VISIBLE EL </a:t>
              </a:r>
              <a:r>
                <a:rPr lang="es-CO" sz="2400" b="1" kern="1200" dirty="0"/>
                <a:t>DERECHO A LA SALUD </a:t>
              </a:r>
              <a:r>
                <a:rPr lang="es-CO" sz="2400" kern="1200" dirty="0"/>
                <a:t>PARA TODOS </a:t>
              </a:r>
            </a:p>
          </p:txBody>
        </p:sp>
      </p:grpSp>
      <p:grpSp>
        <p:nvGrpSpPr>
          <p:cNvPr id="29" name="Grupo 28">
            <a:extLst>
              <a:ext uri="{FF2B5EF4-FFF2-40B4-BE49-F238E27FC236}">
                <a16:creationId xmlns:a16="http://schemas.microsoft.com/office/drawing/2014/main" id="{50887E04-0E71-4C6C-AC4A-147105025D1F}"/>
              </a:ext>
            </a:extLst>
          </p:cNvPr>
          <p:cNvGrpSpPr/>
          <p:nvPr/>
        </p:nvGrpSpPr>
        <p:grpSpPr>
          <a:xfrm>
            <a:off x="2993427" y="1756661"/>
            <a:ext cx="4396654" cy="770121"/>
            <a:chOff x="762484" y="383445"/>
            <a:chExt cx="4396654" cy="770121"/>
          </a:xfrm>
        </p:grpSpPr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id="{B4E4F03F-6A8D-4AAF-82F0-B3A40C8025E4}"/>
                </a:ext>
              </a:extLst>
            </p:cNvPr>
            <p:cNvSpPr/>
            <p:nvPr/>
          </p:nvSpPr>
          <p:spPr>
            <a:xfrm>
              <a:off x="1153126" y="383445"/>
              <a:ext cx="4006012" cy="533830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6E4F71A8-1559-460C-B060-31CC09C91BF9}"/>
                </a:ext>
              </a:extLst>
            </p:cNvPr>
            <p:cNvSpPr txBox="1"/>
            <p:nvPr/>
          </p:nvSpPr>
          <p:spPr>
            <a:xfrm>
              <a:off x="762484" y="619736"/>
              <a:ext cx="4006012" cy="53383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795" tIns="10795" rIns="10795" bIns="10795" numCol="1" spcCol="1270" anchor="ctr" anchorCtr="0">
              <a:noAutofit/>
            </a:bodyPr>
            <a:lstStyle/>
            <a:p>
              <a:pPr marL="285750" lvl="0" indent="-28575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endParaRPr lang="es-CO" sz="1700" b="1" dirty="0"/>
            </a:p>
          </p:txBody>
        </p: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01493381-3986-4038-8C6F-33EB9BA81593}"/>
              </a:ext>
            </a:extLst>
          </p:cNvPr>
          <p:cNvSpPr txBox="1"/>
          <p:nvPr/>
        </p:nvSpPr>
        <p:spPr>
          <a:xfrm>
            <a:off x="1049426" y="2339345"/>
            <a:ext cx="9905166" cy="3367076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marL="285750" lvl="0" indent="-285750" algn="just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s-CO" sz="2400" kern="1200" dirty="0"/>
              <a:t>NUESTO COMPROMISO, TU COMPROMISO: </a:t>
            </a:r>
          </a:p>
          <a:p>
            <a:pPr marL="285750" lvl="0" indent="-285750" algn="just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endParaRPr lang="es-CO" sz="2400" dirty="0"/>
          </a:p>
          <a:p>
            <a:pPr lvl="0" algn="just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2400" dirty="0"/>
              <a:t>Lo leemos JUNTOS</a:t>
            </a:r>
          </a:p>
          <a:p>
            <a:pPr lvl="0" algn="just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2400" dirty="0"/>
              <a:t>Nos comprometemos ( Me comprometo ) a garantizar una atención ordenada, programada, coordinada y  registrada a cada PPL en las condiciones de espacio y lugar requeridas; asegurando una atención humanizada, accesible, pertinente, resolutiva, oportuna, segura, continua y de calidad.</a:t>
            </a:r>
          </a:p>
          <a:p>
            <a:endParaRPr lang="es-CO" sz="2800" dirty="0"/>
          </a:p>
        </p:txBody>
      </p:sp>
      <p:grpSp>
        <p:nvGrpSpPr>
          <p:cNvPr id="34" name="Grupo 33">
            <a:extLst>
              <a:ext uri="{FF2B5EF4-FFF2-40B4-BE49-F238E27FC236}">
                <a16:creationId xmlns:a16="http://schemas.microsoft.com/office/drawing/2014/main" id="{E3BBD1CD-FF1F-44AB-BC1A-CCA6E1620012}"/>
              </a:ext>
            </a:extLst>
          </p:cNvPr>
          <p:cNvGrpSpPr/>
          <p:nvPr/>
        </p:nvGrpSpPr>
        <p:grpSpPr>
          <a:xfrm>
            <a:off x="0" y="6036624"/>
            <a:ext cx="12192000" cy="1336123"/>
            <a:chOff x="0" y="6036624"/>
            <a:chExt cx="12192000" cy="1336123"/>
          </a:xfrm>
        </p:grpSpPr>
        <p:sp>
          <p:nvSpPr>
            <p:cNvPr id="35" name="Google Shape;84;p1">
              <a:extLst>
                <a:ext uri="{FF2B5EF4-FFF2-40B4-BE49-F238E27FC236}">
                  <a16:creationId xmlns:a16="http://schemas.microsoft.com/office/drawing/2014/main" id="{AD64B416-6F42-4190-9E94-D0961EA23615}"/>
                </a:ext>
              </a:extLst>
            </p:cNvPr>
            <p:cNvSpPr/>
            <p:nvPr/>
          </p:nvSpPr>
          <p:spPr>
            <a:xfrm>
              <a:off x="0" y="6036624"/>
              <a:ext cx="12192000" cy="1336123"/>
            </a:xfrm>
            <a:custGeom>
              <a:avLst/>
              <a:gdLst/>
              <a:ahLst/>
              <a:cxnLst/>
              <a:rect l="l" t="t" r="r" b="b"/>
              <a:pathLst>
                <a:path w="6186311" h="677958" extrusionOk="0">
                  <a:moveTo>
                    <a:pt x="6061851" y="677957"/>
                  </a:moveTo>
                  <a:lnTo>
                    <a:pt x="124460" y="677957"/>
                  </a:lnTo>
                  <a:cubicBezTo>
                    <a:pt x="55880" y="677957"/>
                    <a:pt x="0" y="622077"/>
                    <a:pt x="0" y="55349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061851" y="0"/>
                  </a:lnTo>
                  <a:cubicBezTo>
                    <a:pt x="6130431" y="0"/>
                    <a:pt x="6186311" y="55880"/>
                    <a:pt x="6186311" y="124460"/>
                  </a:cubicBezTo>
                  <a:lnTo>
                    <a:pt x="6186311" y="553498"/>
                  </a:lnTo>
                  <a:cubicBezTo>
                    <a:pt x="6186311" y="622078"/>
                    <a:pt x="6130431" y="677958"/>
                    <a:pt x="6061851" y="677958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  <a:defRPr/>
              </a:pPr>
              <a:endParaRPr sz="9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6" name="Picture 3" descr="Instituto Nacional Penitenciario y Carcelario- INPEC">
              <a:extLst>
                <a:ext uri="{FF2B5EF4-FFF2-40B4-BE49-F238E27FC236}">
                  <a16:creationId xmlns:a16="http://schemas.microsoft.com/office/drawing/2014/main" id="{177026B3-2B31-42BA-9AA0-785BAB1B1E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9985" y="6519723"/>
              <a:ext cx="1303665" cy="461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5" descr="Home | USPEC">
              <a:extLst>
                <a:ext uri="{FF2B5EF4-FFF2-40B4-BE49-F238E27FC236}">
                  <a16:creationId xmlns:a16="http://schemas.microsoft.com/office/drawing/2014/main" id="{9E9CB533-7561-4EED-A8B7-EAB5646E4B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4958" y="6541112"/>
              <a:ext cx="2026262" cy="4399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CuadroTexto 37">
              <a:extLst>
                <a:ext uri="{FF2B5EF4-FFF2-40B4-BE49-F238E27FC236}">
                  <a16:creationId xmlns:a16="http://schemas.microsoft.com/office/drawing/2014/main" id="{971CBC1B-2D3A-4EE5-ABFC-1CE252E68400}"/>
                </a:ext>
              </a:extLst>
            </p:cNvPr>
            <p:cNvSpPr txBox="1"/>
            <p:nvPr/>
          </p:nvSpPr>
          <p:spPr>
            <a:xfrm>
              <a:off x="53018" y="6568577"/>
              <a:ext cx="14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b="1" dirty="0"/>
                <a:t>Apoyan </a:t>
              </a:r>
            </a:p>
          </p:txBody>
        </p:sp>
        <p:sp>
          <p:nvSpPr>
            <p:cNvPr id="39" name="CuadroTexto 38">
              <a:extLst>
                <a:ext uri="{FF2B5EF4-FFF2-40B4-BE49-F238E27FC236}">
                  <a16:creationId xmlns:a16="http://schemas.microsoft.com/office/drawing/2014/main" id="{CCB745F8-1EB7-4A7D-811D-D4DEE80EB4D3}"/>
                </a:ext>
              </a:extLst>
            </p:cNvPr>
            <p:cNvSpPr txBox="1"/>
            <p:nvPr/>
          </p:nvSpPr>
          <p:spPr>
            <a:xfrm>
              <a:off x="4663747" y="6541112"/>
              <a:ext cx="26765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b="1" dirty="0">
                  <a:solidFill>
                    <a:schemeClr val="bg1">
                      <a:lumMod val="50000"/>
                    </a:schemeClr>
                  </a:solidFill>
                </a:rPr>
                <a:t>Operadores Regionales </a:t>
              </a:r>
            </a:p>
          </p:txBody>
        </p:sp>
        <p:sp>
          <p:nvSpPr>
            <p:cNvPr id="40" name="CuadroTexto 39">
              <a:extLst>
                <a:ext uri="{FF2B5EF4-FFF2-40B4-BE49-F238E27FC236}">
                  <a16:creationId xmlns:a16="http://schemas.microsoft.com/office/drawing/2014/main" id="{2139DEB5-858E-4EA8-8EEB-4BE2EA2D8AE8}"/>
                </a:ext>
              </a:extLst>
            </p:cNvPr>
            <p:cNvSpPr txBox="1"/>
            <p:nvPr/>
          </p:nvSpPr>
          <p:spPr>
            <a:xfrm>
              <a:off x="7619110" y="6556489"/>
              <a:ext cx="14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b="1" dirty="0"/>
                <a:t>Organizan </a:t>
              </a:r>
            </a:p>
          </p:txBody>
        </p:sp>
        <p:pic>
          <p:nvPicPr>
            <p:cNvPr id="41" name="Google Shape;94;p1">
              <a:extLst>
                <a:ext uri="{FF2B5EF4-FFF2-40B4-BE49-F238E27FC236}">
                  <a16:creationId xmlns:a16="http://schemas.microsoft.com/office/drawing/2014/main" id="{CF0798ED-8A60-45D2-9728-FC67A8A58F46}"/>
                </a:ext>
              </a:extLst>
            </p:cNvPr>
            <p:cNvPicPr preferRelativeResize="0"/>
            <p:nvPr/>
          </p:nvPicPr>
          <p:blipFill rotWithShape="1">
            <a:blip r:embed="rId4">
              <a:alphaModFix amt="35000"/>
            </a:blip>
            <a:srcRect/>
            <a:stretch/>
          </p:blipFill>
          <p:spPr>
            <a:xfrm>
              <a:off x="9249061" y="6281519"/>
              <a:ext cx="1105694" cy="90671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2" name="Google Shape;89;p1" descr="Imagen que contiene Forma&#10;&#10;Descripción generada automáticamente">
            <a:extLst>
              <a:ext uri="{FF2B5EF4-FFF2-40B4-BE49-F238E27FC236}">
                <a16:creationId xmlns:a16="http://schemas.microsoft.com/office/drawing/2014/main" id="{2C2F041B-E56A-4E2D-A3D3-B5BC2DDD375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759627" y="6275299"/>
            <a:ext cx="1105694" cy="8587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561208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</TotalTime>
  <Words>452</Words>
  <Application>Microsoft Office PowerPoint</Application>
  <PresentationFormat>Panorámica</PresentationFormat>
  <Paragraphs>83</Paragraphs>
  <Slides>8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Tema de Office</vt:lpstr>
      <vt:lpstr>GRAN ENCUENTRO Nueva estrategia  “del patio a la UAP- Unidad de Atención Primaria/ Área Sanidad”</vt:lpstr>
      <vt:lpstr>Presentación de PowerPoint</vt:lpstr>
      <vt:lpstr>Hacer visible el Derecho en Salud Penitenciaria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GRAN ENCUENTRO Nueva estrategia del patio a la UAP</dc:title>
  <dc:creator>Mateo Franco</dc:creator>
  <cp:lastModifiedBy>Diego Medina</cp:lastModifiedBy>
  <cp:revision>15</cp:revision>
  <dcterms:created xsi:type="dcterms:W3CDTF">2022-12-20T14:46:47Z</dcterms:created>
  <dcterms:modified xsi:type="dcterms:W3CDTF">2022-12-21T15:44:38Z</dcterms:modified>
</cp:coreProperties>
</file>